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</p:sldIdLst>
  <p:sldSz cx="12192000" cy="6858000"/>
  <p:notesSz cx="6858000" cy="9144000"/>
  <p:defaultTextStyle>
    <a:defPPr>
      <a:defRPr lang="en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78"/>
    <p:restoredTop sz="97007"/>
  </p:normalViewPr>
  <p:slideViewPr>
    <p:cSldViewPr snapToGrid="0" snapToObjects="1">
      <p:cViewPr varScale="1">
        <p:scale>
          <a:sx n="65" d="100"/>
          <a:sy n="65" d="100"/>
        </p:scale>
        <p:origin x="12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67B5CF-6DF0-044F-87D7-5CE79B192C64}" type="datetimeFigureOut">
              <a:rPr lang="en-BR" smtClean="0"/>
              <a:t>10/06/2021</a:t>
            </a:fld>
            <a:endParaRPr lang="en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5FEAA2-CD91-F44D-A7A4-A21C8D6FBA3F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609991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FEAA2-CD91-F44D-A7A4-A21C8D6FBA3F}" type="slidenum">
              <a:rPr lang="en-BR" smtClean="0"/>
              <a:t>34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2484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325B8-4E67-0B4E-BA8F-8CB50F7E9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3AA38B-7E2B-C74B-8A12-CD60D52F5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EEBEC-56FA-5746-8775-E29BA6FFC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9210-A3C5-A74C-9708-A1BB820849B0}" type="datetimeFigureOut">
              <a:rPr lang="en-BR" smtClean="0"/>
              <a:t>10/06/2021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20BBC-3154-434C-9433-2200C3A2B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AA0D38-3FB7-CB44-9C0C-A09EECBCF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9BD72-F2EF-434F-9430-25DA7087BFF4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971367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DF4BE-3EAB-054E-9FFE-A97EF913F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566AF0-2EA3-2D4A-B63E-416DBD8230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0D8E5-FD6E-D144-9D06-1C6A65BFF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9210-A3C5-A74C-9708-A1BB820849B0}" type="datetimeFigureOut">
              <a:rPr lang="en-BR" smtClean="0"/>
              <a:t>10/06/2021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3F2A8-ACD7-4749-B852-7C089B0A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9D9EC-7052-A649-BDDE-41D2AD8E7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9BD72-F2EF-434F-9430-25DA7087BFF4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841130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6A12AD-6942-8247-ADCC-09AAD211EB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6929E9-2E8B-8542-B137-0F95722452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53268-42B7-D94F-A92D-CBDB78DC9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9210-A3C5-A74C-9708-A1BB820849B0}" type="datetimeFigureOut">
              <a:rPr lang="en-BR" smtClean="0"/>
              <a:t>10/06/2021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3D2C8-5BCC-7445-85BA-77E3B6AD6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0F2DB5-5234-4545-8741-061EA0DCB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9BD72-F2EF-434F-9430-25DA7087BFF4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260850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B1D2F-EFE5-A649-8590-844C56D6D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D54CF-52C5-E64A-8E08-69EBBA92B9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FCFEB-6543-D34A-9693-D87961EEE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9210-A3C5-A74C-9708-A1BB820849B0}" type="datetimeFigureOut">
              <a:rPr lang="en-BR" smtClean="0"/>
              <a:t>10/06/2021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8B8852-D1D5-554A-968F-0D13556DC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7E06C-3CAE-B846-B642-BE6BF9A94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9BD72-F2EF-434F-9430-25DA7087BFF4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798407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333BC-B2F4-0442-8EAB-542410122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31B8AC-881D-1445-A838-CABA72B163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A348AB-E7B7-114A-802A-B014177FF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9210-A3C5-A74C-9708-A1BB820849B0}" type="datetimeFigureOut">
              <a:rPr lang="en-BR" smtClean="0"/>
              <a:t>10/06/2021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743D0-8110-374D-B32E-210D01E5E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88EE7-D631-B84A-8BBA-E64441C86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9BD72-F2EF-434F-9430-25DA7087BFF4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587761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4C042-51DC-F141-96B5-66655C5D5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AB542-D0BF-E24A-96BF-D5BD647F51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B0DDD7-C838-E647-B7E9-2F7D0AD6FE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A172A2-DEDE-CE44-9C04-4479ADF19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9210-A3C5-A74C-9708-A1BB820849B0}" type="datetimeFigureOut">
              <a:rPr lang="en-BR" smtClean="0"/>
              <a:t>10/06/2021</a:t>
            </a:fld>
            <a:endParaRPr lang="en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1CD21-FC2D-8C41-8AB4-D19643AD1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37276E-5783-2748-8379-815569FBD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9BD72-F2EF-434F-9430-25DA7087BFF4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352109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33FD6-413B-914E-8AF1-DE0FC1341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848D1F-21E0-BB4F-92E7-9E17F94C6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DC7D0F-B837-9643-96B1-DC666D52B0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871C98-CEEB-0F48-B122-3B240714EE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99F28-D6D6-3D4C-BD96-1689AD173C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8A49C0-31D2-3E48-BD3A-699865F09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9210-A3C5-A74C-9708-A1BB820849B0}" type="datetimeFigureOut">
              <a:rPr lang="en-BR" smtClean="0"/>
              <a:t>10/06/2021</a:t>
            </a:fld>
            <a:endParaRPr lang="en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6D139E-763F-EC45-9E11-98B00E582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3015B-3D2C-AA4D-95FE-772704BD8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9BD72-F2EF-434F-9430-25DA7087BFF4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205624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05BC2-EF08-F540-900E-E2D04CD05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92E5C0-A347-7346-884F-E6A6085C1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9210-A3C5-A74C-9708-A1BB820849B0}" type="datetimeFigureOut">
              <a:rPr lang="en-BR" smtClean="0"/>
              <a:t>10/06/2021</a:t>
            </a:fld>
            <a:endParaRPr lang="en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772B15-71F7-9A47-ADC9-0B1CB6C9B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7FC61E-A336-BD4E-9C29-3E7B8E12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9BD72-F2EF-434F-9430-25DA7087BFF4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93675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A44264-3DF7-334C-81A2-DE5E09A71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9210-A3C5-A74C-9708-A1BB820849B0}" type="datetimeFigureOut">
              <a:rPr lang="en-BR" smtClean="0"/>
              <a:t>10/06/2021</a:t>
            </a:fld>
            <a:endParaRPr lang="en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950B21-72E4-D743-B770-B4A52CC25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8FA65-31A5-7242-A1D1-D6874180A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9BD72-F2EF-434F-9430-25DA7087BFF4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460245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FD1CA-2322-EC40-AD04-827937974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09934-A157-9244-B512-5429ADB7D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EAFA7D-DA96-9542-86A7-61179AC588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8D0096-EDAD-4D4C-8DAB-BA7FCA431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9210-A3C5-A74C-9708-A1BB820849B0}" type="datetimeFigureOut">
              <a:rPr lang="en-BR" smtClean="0"/>
              <a:t>10/06/2021</a:t>
            </a:fld>
            <a:endParaRPr lang="en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476A79-F340-A045-8334-D9A854AF6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C1929-9E68-F64E-BAC9-03C090FA2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9BD72-F2EF-434F-9430-25DA7087BFF4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498575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C7DDF-3102-BC49-9FA0-58EF8C338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D6BAED-C24D-EA4E-9E77-78660F5077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DF6266-762F-A045-817E-0486A9A47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D71714-BA32-844D-BC21-64AC4ABDB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9210-A3C5-A74C-9708-A1BB820849B0}" type="datetimeFigureOut">
              <a:rPr lang="en-BR" smtClean="0"/>
              <a:t>10/06/2021</a:t>
            </a:fld>
            <a:endParaRPr lang="en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A278EF-A9E7-CB44-A652-8797BE2F8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F7E83D-0B6D-DD43-9865-83D9FBA87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9BD72-F2EF-434F-9430-25DA7087BFF4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648961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B5D49F-9332-6945-8EFF-852BDE412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3EAB36-2232-4644-A800-537CECB48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ADD578-FCA1-4C44-9E2B-B2D244889C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19210-A3C5-A74C-9708-A1BB820849B0}" type="datetimeFigureOut">
              <a:rPr lang="en-BR" smtClean="0"/>
              <a:t>10/06/2021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41087-36B6-6B46-B091-44468CF1A6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2FD4F7-AEB8-214E-8BC2-6081076E6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9BD72-F2EF-434F-9430-25DA7087BFF4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209546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14.xml"/><Relationship Id="rId7" Type="http://schemas.openxmlformats.org/officeDocument/2006/relationships/slide" Target="slide18.xml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11" Type="http://schemas.openxmlformats.org/officeDocument/2006/relationships/slide" Target="slide28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2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12" Type="http://schemas.openxmlformats.org/officeDocument/2006/relationships/slide" Target="slide13.xml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12" Type="http://schemas.openxmlformats.org/officeDocument/2006/relationships/slide" Target="slide13.xml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12" Type="http://schemas.openxmlformats.org/officeDocument/2006/relationships/slide" Target="slide13.xml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12" Type="http://schemas.openxmlformats.org/officeDocument/2006/relationships/slide" Target="slide13.xml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12" Type="http://schemas.openxmlformats.org/officeDocument/2006/relationships/slide" Target="slide13.xml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12" Type="http://schemas.openxmlformats.org/officeDocument/2006/relationships/slide" Target="slide13.xml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2.xml"/><Relationship Id="rId7" Type="http://schemas.openxmlformats.org/officeDocument/2006/relationships/slide" Target="slide22.xml"/><Relationship Id="rId12" Type="http://schemas.openxmlformats.org/officeDocument/2006/relationships/slide" Target="slide14.xm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slide" Target="slide30.xml"/><Relationship Id="rId11" Type="http://schemas.openxmlformats.org/officeDocument/2006/relationships/slide" Target="slide26.xml"/><Relationship Id="rId5" Type="http://schemas.openxmlformats.org/officeDocument/2006/relationships/slide" Target="slide24.xml"/><Relationship Id="rId10" Type="http://schemas.openxmlformats.org/officeDocument/2006/relationships/slide" Target="slide16.xml"/><Relationship Id="rId4" Type="http://schemas.openxmlformats.org/officeDocument/2006/relationships/slide" Target="slide28.xml"/><Relationship Id="rId9" Type="http://schemas.openxmlformats.org/officeDocument/2006/relationships/slide" Target="slide2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12" Type="http://schemas.openxmlformats.org/officeDocument/2006/relationships/slide" Target="slide13.xml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12" Type="http://schemas.openxmlformats.org/officeDocument/2006/relationships/slide" Target="slide13.xml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12" Type="http://schemas.openxmlformats.org/officeDocument/2006/relationships/slide" Target="slide13.xml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12" Type="http://schemas.openxmlformats.org/officeDocument/2006/relationships/slide" Target="slide13.xml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12" Type="http://schemas.openxmlformats.org/officeDocument/2006/relationships/slide" Target="slide13.xml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12" Type="http://schemas.openxmlformats.org/officeDocument/2006/relationships/slide" Target="slide13.xml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12" Type="http://schemas.openxmlformats.org/officeDocument/2006/relationships/slide" Target="slide13.xml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12" Type="http://schemas.openxmlformats.org/officeDocument/2006/relationships/slide" Target="slide13.xml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12" Type="http://schemas.openxmlformats.org/officeDocument/2006/relationships/slide" Target="slide13.xml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12" Type="http://schemas.openxmlformats.org/officeDocument/2006/relationships/slide" Target="slide13.xml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12" Type="http://schemas.openxmlformats.org/officeDocument/2006/relationships/slide" Target="slide13.xml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12" Type="http://schemas.openxmlformats.org/officeDocument/2006/relationships/slide" Target="slide13.xml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8FF488-C512-C24B-8679-7EA223108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69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05D132-5CBE-C842-8CA2-56B0225AD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hlinkClick r:id="rId3" action="ppaction://hlinksldjump"/>
            <a:extLst>
              <a:ext uri="{FF2B5EF4-FFF2-40B4-BE49-F238E27FC236}">
                <a16:creationId xmlns:a16="http://schemas.microsoft.com/office/drawing/2014/main" id="{6BDACBE6-EE46-1247-AECC-6A6A229F700B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7" name="Freeform 6">
            <a:hlinkClick r:id="rId4" action="ppaction://hlinksldjump"/>
            <a:extLst>
              <a:ext uri="{FF2B5EF4-FFF2-40B4-BE49-F238E27FC236}">
                <a16:creationId xmlns:a16="http://schemas.microsoft.com/office/drawing/2014/main" id="{E3E626D2-E792-F347-AC17-F4F54FD427E9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8" name="Freeform 7">
            <a:hlinkClick r:id="rId5" action="ppaction://hlinksldjump"/>
            <a:extLst>
              <a:ext uri="{FF2B5EF4-FFF2-40B4-BE49-F238E27FC236}">
                <a16:creationId xmlns:a16="http://schemas.microsoft.com/office/drawing/2014/main" id="{12FFE0A5-B964-624B-9A94-BC1B491FB32A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9" name="Freeform 8">
            <a:hlinkClick r:id="rId3" action="ppaction://hlinksldjump"/>
            <a:extLst>
              <a:ext uri="{FF2B5EF4-FFF2-40B4-BE49-F238E27FC236}">
                <a16:creationId xmlns:a16="http://schemas.microsoft.com/office/drawing/2014/main" id="{C0720718-2833-9442-997D-88F19D257C42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0" name="Freeform 9">
            <a:hlinkClick r:id="rId6" action="ppaction://hlinksldjump"/>
            <a:extLst>
              <a:ext uri="{FF2B5EF4-FFF2-40B4-BE49-F238E27FC236}">
                <a16:creationId xmlns:a16="http://schemas.microsoft.com/office/drawing/2014/main" id="{73FF208E-62FF-BB4D-BF6A-A0802BA2097C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1" name="Freeform 10">
            <a:hlinkClick r:id="rId7" action="ppaction://hlinksldjump"/>
            <a:extLst>
              <a:ext uri="{FF2B5EF4-FFF2-40B4-BE49-F238E27FC236}">
                <a16:creationId xmlns:a16="http://schemas.microsoft.com/office/drawing/2014/main" id="{B30290D8-57E6-E44E-B65C-81A046C1B71D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2" name="Freeform 11">
            <a:hlinkClick r:id="rId8" action="ppaction://hlinksldjump"/>
            <a:extLst>
              <a:ext uri="{FF2B5EF4-FFF2-40B4-BE49-F238E27FC236}">
                <a16:creationId xmlns:a16="http://schemas.microsoft.com/office/drawing/2014/main" id="{D071244A-4AA4-F644-A346-DA284DCD5077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5" name="Freeform 14">
            <a:hlinkClick r:id="rId9" action="ppaction://hlinksldjump"/>
            <a:extLst>
              <a:ext uri="{FF2B5EF4-FFF2-40B4-BE49-F238E27FC236}">
                <a16:creationId xmlns:a16="http://schemas.microsoft.com/office/drawing/2014/main" id="{25E484D0-AF9F-2544-A22C-0BE2587983DC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6" name="Freeform 15">
            <a:hlinkClick r:id="rId10" action="ppaction://hlinksldjump"/>
            <a:extLst>
              <a:ext uri="{FF2B5EF4-FFF2-40B4-BE49-F238E27FC236}">
                <a16:creationId xmlns:a16="http://schemas.microsoft.com/office/drawing/2014/main" id="{29AFE869-86CB-6E4C-B950-54ABA815CBE3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7" name="Freeform 16">
            <a:hlinkClick r:id="rId11" action="ppaction://hlinksldjump"/>
            <a:extLst>
              <a:ext uri="{FF2B5EF4-FFF2-40B4-BE49-F238E27FC236}">
                <a16:creationId xmlns:a16="http://schemas.microsoft.com/office/drawing/2014/main" id="{BF117845-173F-A943-852D-E3C3429B0A83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2" name="Retângulo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FC198E7-A5C8-4B47-A392-21E0D79DF911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ctangl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5101B3E-26C3-754D-AA6F-7ECDD1AA7415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3" name="Rectangle 2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6E992A-D509-0441-B1CD-9B511835C415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478260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5710604-FED8-F048-B34A-16BC6B026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hlinkClick r:id="rId3" action="ppaction://hlinksldjump"/>
            <a:extLst>
              <a:ext uri="{FF2B5EF4-FFF2-40B4-BE49-F238E27FC236}">
                <a16:creationId xmlns:a16="http://schemas.microsoft.com/office/drawing/2014/main" id="{E80DAEAA-0CFE-F949-9D1D-57EBB74953FC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7" name="Freeform 6">
            <a:hlinkClick r:id="rId4" action="ppaction://hlinksldjump"/>
            <a:extLst>
              <a:ext uri="{FF2B5EF4-FFF2-40B4-BE49-F238E27FC236}">
                <a16:creationId xmlns:a16="http://schemas.microsoft.com/office/drawing/2014/main" id="{095329BB-A016-A34D-AB30-D292B31FAFA3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8" name="Freeform 7">
            <a:hlinkClick r:id="rId5" action="ppaction://hlinksldjump"/>
            <a:extLst>
              <a:ext uri="{FF2B5EF4-FFF2-40B4-BE49-F238E27FC236}">
                <a16:creationId xmlns:a16="http://schemas.microsoft.com/office/drawing/2014/main" id="{ECCA7DE0-D939-FD4E-A76B-9020F0F00789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9" name="Freeform 8">
            <a:hlinkClick r:id="rId3" action="ppaction://hlinksldjump"/>
            <a:extLst>
              <a:ext uri="{FF2B5EF4-FFF2-40B4-BE49-F238E27FC236}">
                <a16:creationId xmlns:a16="http://schemas.microsoft.com/office/drawing/2014/main" id="{6D4987F1-5473-9149-A8DA-7EFB36742558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0" name="Freeform 9">
            <a:hlinkClick r:id="rId6" action="ppaction://hlinksldjump"/>
            <a:extLst>
              <a:ext uri="{FF2B5EF4-FFF2-40B4-BE49-F238E27FC236}">
                <a16:creationId xmlns:a16="http://schemas.microsoft.com/office/drawing/2014/main" id="{30D50554-535D-5A4D-B06F-A48F7E276E42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1" name="Freeform 10">
            <a:hlinkClick r:id="rId7" action="ppaction://hlinksldjump"/>
            <a:extLst>
              <a:ext uri="{FF2B5EF4-FFF2-40B4-BE49-F238E27FC236}">
                <a16:creationId xmlns:a16="http://schemas.microsoft.com/office/drawing/2014/main" id="{320CA6BC-3267-9040-923B-3FD25231C278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2" name="Freeform 11">
            <a:hlinkClick r:id="rId8" action="ppaction://hlinksldjump"/>
            <a:extLst>
              <a:ext uri="{FF2B5EF4-FFF2-40B4-BE49-F238E27FC236}">
                <a16:creationId xmlns:a16="http://schemas.microsoft.com/office/drawing/2014/main" id="{5888DA27-3D28-A94F-AFE4-28AC5112A58D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6" name="Freeform 15">
            <a:hlinkClick r:id="rId9" action="ppaction://hlinksldjump"/>
            <a:extLst>
              <a:ext uri="{FF2B5EF4-FFF2-40B4-BE49-F238E27FC236}">
                <a16:creationId xmlns:a16="http://schemas.microsoft.com/office/drawing/2014/main" id="{4A413BEB-D247-F64A-89A9-FDC39B53E90C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7" name="Freeform 16">
            <a:hlinkClick r:id="rId10" action="ppaction://hlinksldjump"/>
            <a:extLst>
              <a:ext uri="{FF2B5EF4-FFF2-40B4-BE49-F238E27FC236}">
                <a16:creationId xmlns:a16="http://schemas.microsoft.com/office/drawing/2014/main" id="{7301E2C7-8747-DC47-AA4A-ACAF7DF7CD9F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9" name="Freeform 18">
            <a:hlinkClick r:id="rId11" action="ppaction://hlinksldjump"/>
            <a:extLst>
              <a:ext uri="{FF2B5EF4-FFF2-40B4-BE49-F238E27FC236}">
                <a16:creationId xmlns:a16="http://schemas.microsoft.com/office/drawing/2014/main" id="{EC65DEA7-11AE-F54B-8383-C2EB11882D82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3" name="Retângulo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6B33106-8308-604D-8522-25D5E7A3373E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ctangl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33884AF-5B07-9844-B934-071CFB4D749F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4" name="Rectangle 2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4702045-2703-E64B-ACC1-CC2ADD5762B2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4224294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D126EE-D8C2-1843-B2E2-9A30AFA19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hlinkClick r:id="rId3" action="ppaction://hlinksldjump"/>
            <a:extLst>
              <a:ext uri="{FF2B5EF4-FFF2-40B4-BE49-F238E27FC236}">
                <a16:creationId xmlns:a16="http://schemas.microsoft.com/office/drawing/2014/main" id="{9E7D4B22-A775-A840-BDA8-A50217D2F24A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7" name="Freeform 6">
            <a:hlinkClick r:id="rId4" action="ppaction://hlinksldjump"/>
            <a:extLst>
              <a:ext uri="{FF2B5EF4-FFF2-40B4-BE49-F238E27FC236}">
                <a16:creationId xmlns:a16="http://schemas.microsoft.com/office/drawing/2014/main" id="{69AE3273-1C38-9940-B0AA-B09A632E7F1A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8" name="Freeform 7">
            <a:hlinkClick r:id="rId5" action="ppaction://hlinksldjump"/>
            <a:extLst>
              <a:ext uri="{FF2B5EF4-FFF2-40B4-BE49-F238E27FC236}">
                <a16:creationId xmlns:a16="http://schemas.microsoft.com/office/drawing/2014/main" id="{1B23E477-8F54-1745-AB25-F973C671A4B4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9" name="Freeform 8">
            <a:hlinkClick r:id="rId3" action="ppaction://hlinksldjump"/>
            <a:extLst>
              <a:ext uri="{FF2B5EF4-FFF2-40B4-BE49-F238E27FC236}">
                <a16:creationId xmlns:a16="http://schemas.microsoft.com/office/drawing/2014/main" id="{C0B82647-17D6-FC4D-AEFC-B61CFDA5D5D6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0" name="Freeform 9">
            <a:hlinkClick r:id="rId6" action="ppaction://hlinksldjump"/>
            <a:extLst>
              <a:ext uri="{FF2B5EF4-FFF2-40B4-BE49-F238E27FC236}">
                <a16:creationId xmlns:a16="http://schemas.microsoft.com/office/drawing/2014/main" id="{99904D87-AAD1-E34D-B5D0-47D5B7A718B4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1" name="Freeform 10">
            <a:hlinkClick r:id="rId7" action="ppaction://hlinksldjump"/>
            <a:extLst>
              <a:ext uri="{FF2B5EF4-FFF2-40B4-BE49-F238E27FC236}">
                <a16:creationId xmlns:a16="http://schemas.microsoft.com/office/drawing/2014/main" id="{33478FE4-9E4C-1E4B-8BF6-2206D3F2A02C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2" name="Freeform 11">
            <a:hlinkClick r:id="rId8" action="ppaction://hlinksldjump"/>
            <a:extLst>
              <a:ext uri="{FF2B5EF4-FFF2-40B4-BE49-F238E27FC236}">
                <a16:creationId xmlns:a16="http://schemas.microsoft.com/office/drawing/2014/main" id="{FFC73CC0-B472-5B46-80B8-B2716638C282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5" name="Freeform 14">
            <a:hlinkClick r:id="rId9" action="ppaction://hlinksldjump"/>
            <a:extLst>
              <a:ext uri="{FF2B5EF4-FFF2-40B4-BE49-F238E27FC236}">
                <a16:creationId xmlns:a16="http://schemas.microsoft.com/office/drawing/2014/main" id="{9D1C9EA1-F1EB-A847-93C7-01C583DFA250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6" name="Freeform 15">
            <a:hlinkClick r:id="rId10" action="ppaction://hlinksldjump"/>
            <a:extLst>
              <a:ext uri="{FF2B5EF4-FFF2-40B4-BE49-F238E27FC236}">
                <a16:creationId xmlns:a16="http://schemas.microsoft.com/office/drawing/2014/main" id="{21CE5282-EE4A-5741-AB91-D02011F0798C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7" name="Freeform 16">
            <a:hlinkClick r:id="rId11" action="ppaction://hlinksldjump"/>
            <a:extLst>
              <a:ext uri="{FF2B5EF4-FFF2-40B4-BE49-F238E27FC236}">
                <a16:creationId xmlns:a16="http://schemas.microsoft.com/office/drawing/2014/main" id="{A88453CD-42DD-3842-99B2-C0B03107E531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2" name="Retângulo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EC07A2E-EABE-0E46-8BDE-32E02897041F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ctangle 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9E0D4DF-55DF-C945-AC72-3A2A5EACA63E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4" name="Rectangl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F787C1-4359-3F44-BECF-34C692417286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8307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A96B7640-A9AF-CB4E-905A-C08CBE563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EACB30FF-B725-F748-A6FD-75AE619D2E67}"/>
              </a:ext>
            </a:extLst>
          </p:cNvPr>
          <p:cNvSpPr/>
          <p:nvPr/>
        </p:nvSpPr>
        <p:spPr>
          <a:xfrm>
            <a:off x="2152732" y="6228225"/>
            <a:ext cx="387350" cy="3046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33" name="Forma Livre: Forma 3">
            <a:hlinkClick r:id="rId3" action="ppaction://hlinksldjump"/>
            <a:extLst>
              <a:ext uri="{FF2B5EF4-FFF2-40B4-BE49-F238E27FC236}">
                <a16:creationId xmlns:a16="http://schemas.microsoft.com/office/drawing/2014/main" id="{54B7DC4D-004E-DE40-9062-85C9A8E9FB9C}"/>
              </a:ext>
            </a:extLst>
          </p:cNvPr>
          <p:cNvSpPr/>
          <p:nvPr/>
        </p:nvSpPr>
        <p:spPr>
          <a:xfrm>
            <a:off x="5231563" y="4523967"/>
            <a:ext cx="1177840" cy="678611"/>
          </a:xfrm>
          <a:custGeom>
            <a:avLst/>
            <a:gdLst>
              <a:gd name="connsiteX0" fmla="*/ 644105 w 1177840"/>
              <a:gd name="connsiteY0" fmla="*/ 46007 h 678611"/>
              <a:gd name="connsiteX1" fmla="*/ 552090 w 1177840"/>
              <a:gd name="connsiteY1" fmla="*/ 46007 h 678611"/>
              <a:gd name="connsiteX2" fmla="*/ 534837 w 1177840"/>
              <a:gd name="connsiteY2" fmla="*/ 34505 h 678611"/>
              <a:gd name="connsiteX3" fmla="*/ 511834 w 1177840"/>
              <a:gd name="connsiteY3" fmla="*/ 23003 h 678611"/>
              <a:gd name="connsiteX4" fmla="*/ 465826 w 1177840"/>
              <a:gd name="connsiteY4" fmla="*/ 17253 h 678611"/>
              <a:gd name="connsiteX5" fmla="*/ 396815 w 1177840"/>
              <a:gd name="connsiteY5" fmla="*/ 23003 h 678611"/>
              <a:gd name="connsiteX6" fmla="*/ 385313 w 1177840"/>
              <a:gd name="connsiteY6" fmla="*/ 40256 h 678611"/>
              <a:gd name="connsiteX7" fmla="*/ 368060 w 1177840"/>
              <a:gd name="connsiteY7" fmla="*/ 46007 h 678611"/>
              <a:gd name="connsiteX8" fmla="*/ 350807 w 1177840"/>
              <a:gd name="connsiteY8" fmla="*/ 57509 h 678611"/>
              <a:gd name="connsiteX9" fmla="*/ 304800 w 1177840"/>
              <a:gd name="connsiteY9" fmla="*/ 63260 h 678611"/>
              <a:gd name="connsiteX10" fmla="*/ 270294 w 1177840"/>
              <a:gd name="connsiteY10" fmla="*/ 69011 h 678611"/>
              <a:gd name="connsiteX11" fmla="*/ 247290 w 1177840"/>
              <a:gd name="connsiteY11" fmla="*/ 80513 h 678611"/>
              <a:gd name="connsiteX12" fmla="*/ 218536 w 1177840"/>
              <a:gd name="connsiteY12" fmla="*/ 92015 h 678611"/>
              <a:gd name="connsiteX13" fmla="*/ 195532 w 1177840"/>
              <a:gd name="connsiteY13" fmla="*/ 109268 h 678611"/>
              <a:gd name="connsiteX14" fmla="*/ 161026 w 1177840"/>
              <a:gd name="connsiteY14" fmla="*/ 126520 h 678611"/>
              <a:gd name="connsiteX15" fmla="*/ 138022 w 1177840"/>
              <a:gd name="connsiteY15" fmla="*/ 149524 h 678611"/>
              <a:gd name="connsiteX16" fmla="*/ 132271 w 1177840"/>
              <a:gd name="connsiteY16" fmla="*/ 166777 h 678611"/>
              <a:gd name="connsiteX17" fmla="*/ 149524 w 1177840"/>
              <a:gd name="connsiteY17" fmla="*/ 218536 h 678611"/>
              <a:gd name="connsiteX18" fmla="*/ 143773 w 1177840"/>
              <a:gd name="connsiteY18" fmla="*/ 304800 h 678611"/>
              <a:gd name="connsiteX19" fmla="*/ 132271 w 1177840"/>
              <a:gd name="connsiteY19" fmla="*/ 322053 h 678611"/>
              <a:gd name="connsiteX20" fmla="*/ 126520 w 1177840"/>
              <a:gd name="connsiteY20" fmla="*/ 339305 h 678611"/>
              <a:gd name="connsiteX21" fmla="*/ 109268 w 1177840"/>
              <a:gd name="connsiteY21" fmla="*/ 356558 h 678611"/>
              <a:gd name="connsiteX22" fmla="*/ 97766 w 1177840"/>
              <a:gd name="connsiteY22" fmla="*/ 373811 h 678611"/>
              <a:gd name="connsiteX23" fmla="*/ 115019 w 1177840"/>
              <a:gd name="connsiteY23" fmla="*/ 408317 h 678611"/>
              <a:gd name="connsiteX24" fmla="*/ 132271 w 1177840"/>
              <a:gd name="connsiteY24" fmla="*/ 419819 h 678611"/>
              <a:gd name="connsiteX25" fmla="*/ 138022 w 1177840"/>
              <a:gd name="connsiteY25" fmla="*/ 437071 h 678611"/>
              <a:gd name="connsiteX26" fmla="*/ 149524 w 1177840"/>
              <a:gd name="connsiteY26" fmla="*/ 454324 h 678611"/>
              <a:gd name="connsiteX27" fmla="*/ 143773 w 1177840"/>
              <a:gd name="connsiteY27" fmla="*/ 494581 h 678611"/>
              <a:gd name="connsiteX28" fmla="*/ 126520 w 1177840"/>
              <a:gd name="connsiteY28" fmla="*/ 506083 h 678611"/>
              <a:gd name="connsiteX29" fmla="*/ 51758 w 1177840"/>
              <a:gd name="connsiteY29" fmla="*/ 517585 h 678611"/>
              <a:gd name="connsiteX30" fmla="*/ 46007 w 1177840"/>
              <a:gd name="connsiteY30" fmla="*/ 534837 h 678611"/>
              <a:gd name="connsiteX31" fmla="*/ 40256 w 1177840"/>
              <a:gd name="connsiteY31" fmla="*/ 557841 h 678611"/>
              <a:gd name="connsiteX32" fmla="*/ 28754 w 1177840"/>
              <a:gd name="connsiteY32" fmla="*/ 575094 h 678611"/>
              <a:gd name="connsiteX33" fmla="*/ 23003 w 1177840"/>
              <a:gd name="connsiteY33" fmla="*/ 592347 h 678611"/>
              <a:gd name="connsiteX34" fmla="*/ 0 w 1177840"/>
              <a:gd name="connsiteY34" fmla="*/ 615351 h 678611"/>
              <a:gd name="connsiteX35" fmla="*/ 11502 w 1177840"/>
              <a:gd name="connsiteY35" fmla="*/ 632603 h 678611"/>
              <a:gd name="connsiteX36" fmla="*/ 40256 w 1177840"/>
              <a:gd name="connsiteY36" fmla="*/ 638354 h 678611"/>
              <a:gd name="connsiteX37" fmla="*/ 80513 w 1177840"/>
              <a:gd name="connsiteY37" fmla="*/ 649856 h 678611"/>
              <a:gd name="connsiteX38" fmla="*/ 120769 w 1177840"/>
              <a:gd name="connsiteY38" fmla="*/ 672860 h 678611"/>
              <a:gd name="connsiteX39" fmla="*/ 143773 w 1177840"/>
              <a:gd name="connsiteY39" fmla="*/ 678611 h 678611"/>
              <a:gd name="connsiteX40" fmla="*/ 201283 w 1177840"/>
              <a:gd name="connsiteY40" fmla="*/ 661358 h 678611"/>
              <a:gd name="connsiteX41" fmla="*/ 235788 w 1177840"/>
              <a:gd name="connsiteY41" fmla="*/ 638354 h 678611"/>
              <a:gd name="connsiteX42" fmla="*/ 264543 w 1177840"/>
              <a:gd name="connsiteY42" fmla="*/ 621102 h 678611"/>
              <a:gd name="connsiteX43" fmla="*/ 281796 w 1177840"/>
              <a:gd name="connsiteY43" fmla="*/ 609600 h 678611"/>
              <a:gd name="connsiteX44" fmla="*/ 316302 w 1177840"/>
              <a:gd name="connsiteY44" fmla="*/ 603849 h 678611"/>
              <a:gd name="connsiteX45" fmla="*/ 373811 w 1177840"/>
              <a:gd name="connsiteY45" fmla="*/ 609600 h 678611"/>
              <a:gd name="connsiteX46" fmla="*/ 402566 w 1177840"/>
              <a:gd name="connsiteY46" fmla="*/ 615351 h 678611"/>
              <a:gd name="connsiteX47" fmla="*/ 454324 w 1177840"/>
              <a:gd name="connsiteY47" fmla="*/ 603849 h 678611"/>
              <a:gd name="connsiteX48" fmla="*/ 488830 w 1177840"/>
              <a:gd name="connsiteY48" fmla="*/ 586596 h 678611"/>
              <a:gd name="connsiteX49" fmla="*/ 500332 w 1177840"/>
              <a:gd name="connsiteY49" fmla="*/ 569343 h 678611"/>
              <a:gd name="connsiteX50" fmla="*/ 552090 w 1177840"/>
              <a:gd name="connsiteY50" fmla="*/ 506083 h 678611"/>
              <a:gd name="connsiteX51" fmla="*/ 609600 w 1177840"/>
              <a:gd name="connsiteY51" fmla="*/ 483079 h 678611"/>
              <a:gd name="connsiteX52" fmla="*/ 638354 w 1177840"/>
              <a:gd name="connsiteY52" fmla="*/ 471577 h 678611"/>
              <a:gd name="connsiteX53" fmla="*/ 672860 w 1177840"/>
              <a:gd name="connsiteY53" fmla="*/ 465826 h 678611"/>
              <a:gd name="connsiteX54" fmla="*/ 701615 w 1177840"/>
              <a:gd name="connsiteY54" fmla="*/ 454324 h 678611"/>
              <a:gd name="connsiteX55" fmla="*/ 782128 w 1177840"/>
              <a:gd name="connsiteY55" fmla="*/ 437071 h 678611"/>
              <a:gd name="connsiteX56" fmla="*/ 856890 w 1177840"/>
              <a:gd name="connsiteY56" fmla="*/ 425569 h 678611"/>
              <a:gd name="connsiteX57" fmla="*/ 897147 w 1177840"/>
              <a:gd name="connsiteY57" fmla="*/ 414068 h 678611"/>
              <a:gd name="connsiteX58" fmla="*/ 960407 w 1177840"/>
              <a:gd name="connsiteY58" fmla="*/ 391064 h 678611"/>
              <a:gd name="connsiteX59" fmla="*/ 994913 w 1177840"/>
              <a:gd name="connsiteY59" fmla="*/ 385313 h 678611"/>
              <a:gd name="connsiteX60" fmla="*/ 1052422 w 1177840"/>
              <a:gd name="connsiteY60" fmla="*/ 368060 h 678611"/>
              <a:gd name="connsiteX61" fmla="*/ 1109932 w 1177840"/>
              <a:gd name="connsiteY61" fmla="*/ 362309 h 678611"/>
              <a:gd name="connsiteX62" fmla="*/ 1127185 w 1177840"/>
              <a:gd name="connsiteY62" fmla="*/ 356558 h 678611"/>
              <a:gd name="connsiteX63" fmla="*/ 1173192 w 1177840"/>
              <a:gd name="connsiteY63" fmla="*/ 345056 h 678611"/>
              <a:gd name="connsiteX64" fmla="*/ 1167441 w 1177840"/>
              <a:gd name="connsiteY64" fmla="*/ 287547 h 678611"/>
              <a:gd name="connsiteX65" fmla="*/ 1127185 w 1177840"/>
              <a:gd name="connsiteY65" fmla="*/ 247290 h 678611"/>
              <a:gd name="connsiteX66" fmla="*/ 994913 w 1177840"/>
              <a:gd name="connsiteY66" fmla="*/ 212785 h 678611"/>
              <a:gd name="connsiteX67" fmla="*/ 966158 w 1177840"/>
              <a:gd name="connsiteY67" fmla="*/ 201283 h 678611"/>
              <a:gd name="connsiteX68" fmla="*/ 954656 w 1177840"/>
              <a:gd name="connsiteY68" fmla="*/ 184030 h 678611"/>
              <a:gd name="connsiteX69" fmla="*/ 931652 w 1177840"/>
              <a:gd name="connsiteY69" fmla="*/ 155275 h 678611"/>
              <a:gd name="connsiteX70" fmla="*/ 908649 w 1177840"/>
              <a:gd name="connsiteY70" fmla="*/ 143773 h 678611"/>
              <a:gd name="connsiteX71" fmla="*/ 879894 w 1177840"/>
              <a:gd name="connsiteY71" fmla="*/ 126520 h 678611"/>
              <a:gd name="connsiteX72" fmla="*/ 856890 w 1177840"/>
              <a:gd name="connsiteY72" fmla="*/ 109268 h 678611"/>
              <a:gd name="connsiteX73" fmla="*/ 839637 w 1177840"/>
              <a:gd name="connsiteY73" fmla="*/ 97766 h 678611"/>
              <a:gd name="connsiteX74" fmla="*/ 822385 w 1177840"/>
              <a:gd name="connsiteY74" fmla="*/ 74762 h 678611"/>
              <a:gd name="connsiteX75" fmla="*/ 793630 w 1177840"/>
              <a:gd name="connsiteY75" fmla="*/ 17253 h 678611"/>
              <a:gd name="connsiteX76" fmla="*/ 759124 w 1177840"/>
              <a:gd name="connsiteY76" fmla="*/ 0 h 678611"/>
              <a:gd name="connsiteX77" fmla="*/ 661358 w 1177840"/>
              <a:gd name="connsiteY77" fmla="*/ 5751 h 678611"/>
              <a:gd name="connsiteX78" fmla="*/ 638354 w 1177840"/>
              <a:gd name="connsiteY78" fmla="*/ 11502 h 678611"/>
              <a:gd name="connsiteX79" fmla="*/ 632603 w 1177840"/>
              <a:gd name="connsiteY79" fmla="*/ 34505 h 678611"/>
              <a:gd name="connsiteX80" fmla="*/ 644105 w 1177840"/>
              <a:gd name="connsiteY80" fmla="*/ 46007 h 678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177840" h="678611">
                <a:moveTo>
                  <a:pt x="644105" y="46007"/>
                </a:moveTo>
                <a:cubicBezTo>
                  <a:pt x="630686" y="47924"/>
                  <a:pt x="614384" y="63805"/>
                  <a:pt x="552090" y="46007"/>
                </a:cubicBezTo>
                <a:cubicBezTo>
                  <a:pt x="545444" y="44108"/>
                  <a:pt x="540838" y="37934"/>
                  <a:pt x="534837" y="34505"/>
                </a:cubicBezTo>
                <a:cubicBezTo>
                  <a:pt x="527394" y="30252"/>
                  <a:pt x="520151" y="25082"/>
                  <a:pt x="511834" y="23003"/>
                </a:cubicBezTo>
                <a:cubicBezTo>
                  <a:pt x="496840" y="19255"/>
                  <a:pt x="481162" y="19170"/>
                  <a:pt x="465826" y="17253"/>
                </a:cubicBezTo>
                <a:cubicBezTo>
                  <a:pt x="442822" y="19170"/>
                  <a:pt x="419010" y="16662"/>
                  <a:pt x="396815" y="23003"/>
                </a:cubicBezTo>
                <a:cubicBezTo>
                  <a:pt x="390169" y="24902"/>
                  <a:pt x="390710" y="35938"/>
                  <a:pt x="385313" y="40256"/>
                </a:cubicBezTo>
                <a:cubicBezTo>
                  <a:pt x="380579" y="44043"/>
                  <a:pt x="373482" y="43296"/>
                  <a:pt x="368060" y="46007"/>
                </a:cubicBezTo>
                <a:cubicBezTo>
                  <a:pt x="361878" y="49098"/>
                  <a:pt x="357475" y="55690"/>
                  <a:pt x="350807" y="57509"/>
                </a:cubicBezTo>
                <a:cubicBezTo>
                  <a:pt x="335897" y="61576"/>
                  <a:pt x="320100" y="61074"/>
                  <a:pt x="304800" y="63260"/>
                </a:cubicBezTo>
                <a:cubicBezTo>
                  <a:pt x="293257" y="64909"/>
                  <a:pt x="281796" y="67094"/>
                  <a:pt x="270294" y="69011"/>
                </a:cubicBezTo>
                <a:cubicBezTo>
                  <a:pt x="262626" y="72845"/>
                  <a:pt x="255124" y="77031"/>
                  <a:pt x="247290" y="80513"/>
                </a:cubicBezTo>
                <a:cubicBezTo>
                  <a:pt x="237857" y="84706"/>
                  <a:pt x="227560" y="87002"/>
                  <a:pt x="218536" y="92015"/>
                </a:cubicBezTo>
                <a:cubicBezTo>
                  <a:pt x="210157" y="96670"/>
                  <a:pt x="203854" y="104513"/>
                  <a:pt x="195532" y="109268"/>
                </a:cubicBezTo>
                <a:cubicBezTo>
                  <a:pt x="164920" y="126761"/>
                  <a:pt x="191079" y="100761"/>
                  <a:pt x="161026" y="126520"/>
                </a:cubicBezTo>
                <a:cubicBezTo>
                  <a:pt x="152792" y="133577"/>
                  <a:pt x="145690" y="141856"/>
                  <a:pt x="138022" y="149524"/>
                </a:cubicBezTo>
                <a:cubicBezTo>
                  <a:pt x="136105" y="155275"/>
                  <a:pt x="131274" y="160797"/>
                  <a:pt x="132271" y="166777"/>
                </a:cubicBezTo>
                <a:cubicBezTo>
                  <a:pt x="135261" y="184716"/>
                  <a:pt x="149524" y="218536"/>
                  <a:pt x="149524" y="218536"/>
                </a:cubicBezTo>
                <a:cubicBezTo>
                  <a:pt x="147607" y="247291"/>
                  <a:pt x="148511" y="276374"/>
                  <a:pt x="143773" y="304800"/>
                </a:cubicBezTo>
                <a:cubicBezTo>
                  <a:pt x="142637" y="311618"/>
                  <a:pt x="135362" y="315871"/>
                  <a:pt x="132271" y="322053"/>
                </a:cubicBezTo>
                <a:cubicBezTo>
                  <a:pt x="129560" y="327475"/>
                  <a:pt x="129882" y="334261"/>
                  <a:pt x="126520" y="339305"/>
                </a:cubicBezTo>
                <a:cubicBezTo>
                  <a:pt x="122009" y="346072"/>
                  <a:pt x="114474" y="350310"/>
                  <a:pt x="109268" y="356558"/>
                </a:cubicBezTo>
                <a:cubicBezTo>
                  <a:pt x="104843" y="361868"/>
                  <a:pt x="101600" y="368060"/>
                  <a:pt x="97766" y="373811"/>
                </a:cubicBezTo>
                <a:cubicBezTo>
                  <a:pt x="102444" y="387844"/>
                  <a:pt x="103870" y="397168"/>
                  <a:pt x="115019" y="408317"/>
                </a:cubicBezTo>
                <a:cubicBezTo>
                  <a:pt x="119906" y="413204"/>
                  <a:pt x="126520" y="415985"/>
                  <a:pt x="132271" y="419819"/>
                </a:cubicBezTo>
                <a:cubicBezTo>
                  <a:pt x="134188" y="425570"/>
                  <a:pt x="135311" y="431649"/>
                  <a:pt x="138022" y="437071"/>
                </a:cubicBezTo>
                <a:cubicBezTo>
                  <a:pt x="141113" y="443253"/>
                  <a:pt x="148836" y="447446"/>
                  <a:pt x="149524" y="454324"/>
                </a:cubicBezTo>
                <a:cubicBezTo>
                  <a:pt x="150873" y="467812"/>
                  <a:pt x="149278" y="482194"/>
                  <a:pt x="143773" y="494581"/>
                </a:cubicBezTo>
                <a:cubicBezTo>
                  <a:pt x="140966" y="500897"/>
                  <a:pt x="133225" y="504407"/>
                  <a:pt x="126520" y="506083"/>
                </a:cubicBezTo>
                <a:cubicBezTo>
                  <a:pt x="102059" y="512198"/>
                  <a:pt x="76679" y="513751"/>
                  <a:pt x="51758" y="517585"/>
                </a:cubicBezTo>
                <a:cubicBezTo>
                  <a:pt x="49841" y="523336"/>
                  <a:pt x="47672" y="529008"/>
                  <a:pt x="46007" y="534837"/>
                </a:cubicBezTo>
                <a:cubicBezTo>
                  <a:pt x="43836" y="542437"/>
                  <a:pt x="43370" y="550576"/>
                  <a:pt x="40256" y="557841"/>
                </a:cubicBezTo>
                <a:cubicBezTo>
                  <a:pt x="37533" y="564194"/>
                  <a:pt x="31845" y="568912"/>
                  <a:pt x="28754" y="575094"/>
                </a:cubicBezTo>
                <a:cubicBezTo>
                  <a:pt x="26043" y="580516"/>
                  <a:pt x="26526" y="587414"/>
                  <a:pt x="23003" y="592347"/>
                </a:cubicBezTo>
                <a:cubicBezTo>
                  <a:pt x="16700" y="601171"/>
                  <a:pt x="7668" y="607683"/>
                  <a:pt x="0" y="615351"/>
                </a:cubicBezTo>
                <a:cubicBezTo>
                  <a:pt x="3834" y="621102"/>
                  <a:pt x="5501" y="629174"/>
                  <a:pt x="11502" y="632603"/>
                </a:cubicBezTo>
                <a:cubicBezTo>
                  <a:pt x="19989" y="637452"/>
                  <a:pt x="30773" y="635983"/>
                  <a:pt x="40256" y="638354"/>
                </a:cubicBezTo>
                <a:cubicBezTo>
                  <a:pt x="53795" y="641739"/>
                  <a:pt x="67397" y="645087"/>
                  <a:pt x="80513" y="649856"/>
                </a:cubicBezTo>
                <a:cubicBezTo>
                  <a:pt x="159320" y="678513"/>
                  <a:pt x="56380" y="645264"/>
                  <a:pt x="120769" y="672860"/>
                </a:cubicBezTo>
                <a:cubicBezTo>
                  <a:pt x="128034" y="675974"/>
                  <a:pt x="136105" y="676694"/>
                  <a:pt x="143773" y="678611"/>
                </a:cubicBezTo>
                <a:cubicBezTo>
                  <a:pt x="162943" y="672860"/>
                  <a:pt x="182947" y="669380"/>
                  <a:pt x="201283" y="661358"/>
                </a:cubicBezTo>
                <a:cubicBezTo>
                  <a:pt x="213947" y="655817"/>
                  <a:pt x="224126" y="645775"/>
                  <a:pt x="235788" y="638354"/>
                </a:cubicBezTo>
                <a:cubicBezTo>
                  <a:pt x="245218" y="632353"/>
                  <a:pt x="255064" y="627026"/>
                  <a:pt x="264543" y="621102"/>
                </a:cubicBezTo>
                <a:cubicBezTo>
                  <a:pt x="270404" y="617439"/>
                  <a:pt x="275239" y="611786"/>
                  <a:pt x="281796" y="609600"/>
                </a:cubicBezTo>
                <a:cubicBezTo>
                  <a:pt x="292858" y="605913"/>
                  <a:pt x="304800" y="605766"/>
                  <a:pt x="316302" y="603849"/>
                </a:cubicBezTo>
                <a:cubicBezTo>
                  <a:pt x="335472" y="605766"/>
                  <a:pt x="354715" y="607054"/>
                  <a:pt x="373811" y="609600"/>
                </a:cubicBezTo>
                <a:cubicBezTo>
                  <a:pt x="383500" y="610892"/>
                  <a:pt x="392816" y="616047"/>
                  <a:pt x="402566" y="615351"/>
                </a:cubicBezTo>
                <a:cubicBezTo>
                  <a:pt x="420195" y="614092"/>
                  <a:pt x="437071" y="607683"/>
                  <a:pt x="454324" y="603849"/>
                </a:cubicBezTo>
                <a:cubicBezTo>
                  <a:pt x="465826" y="598098"/>
                  <a:pt x="478542" y="594312"/>
                  <a:pt x="488830" y="586596"/>
                </a:cubicBezTo>
                <a:cubicBezTo>
                  <a:pt x="494359" y="582449"/>
                  <a:pt x="496669" y="575204"/>
                  <a:pt x="500332" y="569343"/>
                </a:cubicBezTo>
                <a:cubicBezTo>
                  <a:pt x="514259" y="547059"/>
                  <a:pt x="526698" y="518779"/>
                  <a:pt x="552090" y="506083"/>
                </a:cubicBezTo>
                <a:cubicBezTo>
                  <a:pt x="622531" y="470862"/>
                  <a:pt x="556378" y="500820"/>
                  <a:pt x="609600" y="483079"/>
                </a:cubicBezTo>
                <a:cubicBezTo>
                  <a:pt x="619393" y="479815"/>
                  <a:pt x="628395" y="474293"/>
                  <a:pt x="638354" y="471577"/>
                </a:cubicBezTo>
                <a:cubicBezTo>
                  <a:pt x="649604" y="468509"/>
                  <a:pt x="661358" y="467743"/>
                  <a:pt x="672860" y="465826"/>
                </a:cubicBezTo>
                <a:cubicBezTo>
                  <a:pt x="682445" y="461992"/>
                  <a:pt x="691821" y="457589"/>
                  <a:pt x="701615" y="454324"/>
                </a:cubicBezTo>
                <a:cubicBezTo>
                  <a:pt x="717322" y="449088"/>
                  <a:pt x="781824" y="437122"/>
                  <a:pt x="782128" y="437071"/>
                </a:cubicBezTo>
                <a:cubicBezTo>
                  <a:pt x="851877" y="425446"/>
                  <a:pt x="804100" y="437299"/>
                  <a:pt x="856890" y="425569"/>
                </a:cubicBezTo>
                <a:cubicBezTo>
                  <a:pt x="871729" y="422272"/>
                  <a:pt x="883169" y="419310"/>
                  <a:pt x="897147" y="414068"/>
                </a:cubicBezTo>
                <a:cubicBezTo>
                  <a:pt x="920012" y="405494"/>
                  <a:pt x="936246" y="397104"/>
                  <a:pt x="960407" y="391064"/>
                </a:cubicBezTo>
                <a:cubicBezTo>
                  <a:pt x="971719" y="388236"/>
                  <a:pt x="983530" y="387843"/>
                  <a:pt x="994913" y="385313"/>
                </a:cubicBezTo>
                <a:cubicBezTo>
                  <a:pt x="1051658" y="372703"/>
                  <a:pt x="945900" y="386858"/>
                  <a:pt x="1052422" y="368060"/>
                </a:cubicBezTo>
                <a:cubicBezTo>
                  <a:pt x="1071394" y="364712"/>
                  <a:pt x="1090762" y="364226"/>
                  <a:pt x="1109932" y="362309"/>
                </a:cubicBezTo>
                <a:cubicBezTo>
                  <a:pt x="1115683" y="360392"/>
                  <a:pt x="1121337" y="358153"/>
                  <a:pt x="1127185" y="356558"/>
                </a:cubicBezTo>
                <a:cubicBezTo>
                  <a:pt x="1142436" y="352399"/>
                  <a:pt x="1165227" y="358710"/>
                  <a:pt x="1173192" y="345056"/>
                </a:cubicBezTo>
                <a:cubicBezTo>
                  <a:pt x="1182899" y="328415"/>
                  <a:pt x="1175644" y="304979"/>
                  <a:pt x="1167441" y="287547"/>
                </a:cubicBezTo>
                <a:cubicBezTo>
                  <a:pt x="1159361" y="270376"/>
                  <a:pt x="1144159" y="255777"/>
                  <a:pt x="1127185" y="247290"/>
                </a:cubicBezTo>
                <a:cubicBezTo>
                  <a:pt x="1055230" y="211313"/>
                  <a:pt x="1098173" y="226552"/>
                  <a:pt x="994913" y="212785"/>
                </a:cubicBezTo>
                <a:cubicBezTo>
                  <a:pt x="985328" y="208951"/>
                  <a:pt x="974558" y="207283"/>
                  <a:pt x="966158" y="201283"/>
                </a:cubicBezTo>
                <a:cubicBezTo>
                  <a:pt x="960534" y="197266"/>
                  <a:pt x="958803" y="189559"/>
                  <a:pt x="954656" y="184030"/>
                </a:cubicBezTo>
                <a:cubicBezTo>
                  <a:pt x="947291" y="174210"/>
                  <a:pt x="940890" y="163358"/>
                  <a:pt x="931652" y="155275"/>
                </a:cubicBezTo>
                <a:cubicBezTo>
                  <a:pt x="925200" y="149630"/>
                  <a:pt x="916143" y="147936"/>
                  <a:pt x="908649" y="143773"/>
                </a:cubicBezTo>
                <a:cubicBezTo>
                  <a:pt x="898878" y="138344"/>
                  <a:pt x="889195" y="132720"/>
                  <a:pt x="879894" y="126520"/>
                </a:cubicBezTo>
                <a:cubicBezTo>
                  <a:pt x="871919" y="121203"/>
                  <a:pt x="864690" y="114839"/>
                  <a:pt x="856890" y="109268"/>
                </a:cubicBezTo>
                <a:cubicBezTo>
                  <a:pt x="851266" y="105251"/>
                  <a:pt x="845388" y="101600"/>
                  <a:pt x="839637" y="97766"/>
                </a:cubicBezTo>
                <a:cubicBezTo>
                  <a:pt x="833886" y="90098"/>
                  <a:pt x="826671" y="83335"/>
                  <a:pt x="822385" y="74762"/>
                </a:cubicBezTo>
                <a:cubicBezTo>
                  <a:pt x="811583" y="53158"/>
                  <a:pt x="823988" y="32432"/>
                  <a:pt x="793630" y="17253"/>
                </a:cubicBezTo>
                <a:lnTo>
                  <a:pt x="759124" y="0"/>
                </a:lnTo>
                <a:cubicBezTo>
                  <a:pt x="726535" y="1917"/>
                  <a:pt x="693856" y="2656"/>
                  <a:pt x="661358" y="5751"/>
                </a:cubicBezTo>
                <a:cubicBezTo>
                  <a:pt x="653490" y="6500"/>
                  <a:pt x="643943" y="5913"/>
                  <a:pt x="638354" y="11502"/>
                </a:cubicBezTo>
                <a:cubicBezTo>
                  <a:pt x="632765" y="17091"/>
                  <a:pt x="635716" y="27240"/>
                  <a:pt x="632603" y="34505"/>
                </a:cubicBezTo>
                <a:cubicBezTo>
                  <a:pt x="629880" y="40858"/>
                  <a:pt x="657524" y="44090"/>
                  <a:pt x="644105" y="46007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Forma Livre: Forma 4">
            <a:hlinkClick r:id="rId4" action="ppaction://hlinksldjump"/>
            <a:extLst>
              <a:ext uri="{FF2B5EF4-FFF2-40B4-BE49-F238E27FC236}">
                <a16:creationId xmlns:a16="http://schemas.microsoft.com/office/drawing/2014/main" id="{6FBC50DE-8F0B-4645-AF74-0329C34AF5A8}"/>
              </a:ext>
            </a:extLst>
          </p:cNvPr>
          <p:cNvSpPr/>
          <p:nvPr/>
        </p:nvSpPr>
        <p:spPr>
          <a:xfrm>
            <a:off x="5241395" y="4364979"/>
            <a:ext cx="397093" cy="317977"/>
          </a:xfrm>
          <a:custGeom>
            <a:avLst/>
            <a:gdLst>
              <a:gd name="connsiteX0" fmla="*/ 356836 w 397093"/>
              <a:gd name="connsiteY0" fmla="*/ 1675 h 317977"/>
              <a:gd name="connsiteX1" fmla="*/ 333832 w 397093"/>
              <a:gd name="connsiteY1" fmla="*/ 30430 h 317977"/>
              <a:gd name="connsiteX2" fmla="*/ 328081 w 397093"/>
              <a:gd name="connsiteY2" fmla="*/ 47683 h 317977"/>
              <a:gd name="connsiteX3" fmla="*/ 316579 w 397093"/>
              <a:gd name="connsiteY3" fmla="*/ 64936 h 317977"/>
              <a:gd name="connsiteX4" fmla="*/ 310828 w 397093"/>
              <a:gd name="connsiteY4" fmla="*/ 93691 h 317977"/>
              <a:gd name="connsiteX5" fmla="*/ 201560 w 397093"/>
              <a:gd name="connsiteY5" fmla="*/ 64936 h 317977"/>
              <a:gd name="connsiteX6" fmla="*/ 155553 w 397093"/>
              <a:gd name="connsiteY6" fmla="*/ 76438 h 317977"/>
              <a:gd name="connsiteX7" fmla="*/ 126798 w 397093"/>
              <a:gd name="connsiteY7" fmla="*/ 93691 h 317977"/>
              <a:gd name="connsiteX8" fmla="*/ 57787 w 397093"/>
              <a:gd name="connsiteY8" fmla="*/ 30430 h 317977"/>
              <a:gd name="connsiteX9" fmla="*/ 52036 w 397093"/>
              <a:gd name="connsiteY9" fmla="*/ 64936 h 317977"/>
              <a:gd name="connsiteX10" fmla="*/ 46285 w 397093"/>
              <a:gd name="connsiteY10" fmla="*/ 105192 h 317977"/>
              <a:gd name="connsiteX11" fmla="*/ 29032 w 397093"/>
              <a:gd name="connsiteY11" fmla="*/ 122445 h 317977"/>
              <a:gd name="connsiteX12" fmla="*/ 34783 w 397093"/>
              <a:gd name="connsiteY12" fmla="*/ 162702 h 317977"/>
              <a:gd name="connsiteX13" fmla="*/ 46285 w 397093"/>
              <a:gd name="connsiteY13" fmla="*/ 191457 h 317977"/>
              <a:gd name="connsiteX14" fmla="*/ 11779 w 397093"/>
              <a:gd name="connsiteY14" fmla="*/ 225962 h 317977"/>
              <a:gd name="connsiteX15" fmla="*/ 277 w 397093"/>
              <a:gd name="connsiteY15" fmla="*/ 248966 h 317977"/>
              <a:gd name="connsiteX16" fmla="*/ 34783 w 397093"/>
              <a:gd name="connsiteY16" fmla="*/ 312226 h 317977"/>
              <a:gd name="connsiteX17" fmla="*/ 52036 w 397093"/>
              <a:gd name="connsiteY17" fmla="*/ 317977 h 317977"/>
              <a:gd name="connsiteX18" fmla="*/ 103794 w 397093"/>
              <a:gd name="connsiteY18" fmla="*/ 312226 h 317977"/>
              <a:gd name="connsiteX19" fmla="*/ 121047 w 397093"/>
              <a:gd name="connsiteY19" fmla="*/ 300724 h 317977"/>
              <a:gd name="connsiteX20" fmla="*/ 172806 w 397093"/>
              <a:gd name="connsiteY20" fmla="*/ 283472 h 317977"/>
              <a:gd name="connsiteX21" fmla="*/ 213062 w 397093"/>
              <a:gd name="connsiteY21" fmla="*/ 266219 h 317977"/>
              <a:gd name="connsiteX22" fmla="*/ 259070 w 397093"/>
              <a:gd name="connsiteY22" fmla="*/ 248966 h 317977"/>
              <a:gd name="connsiteX23" fmla="*/ 316579 w 397093"/>
              <a:gd name="connsiteY23" fmla="*/ 231713 h 317977"/>
              <a:gd name="connsiteX24" fmla="*/ 333832 w 397093"/>
              <a:gd name="connsiteY24" fmla="*/ 225962 h 317977"/>
              <a:gd name="connsiteX25" fmla="*/ 356836 w 397093"/>
              <a:gd name="connsiteY25" fmla="*/ 220211 h 317977"/>
              <a:gd name="connsiteX26" fmla="*/ 397093 w 397093"/>
              <a:gd name="connsiteY26" fmla="*/ 208709 h 317977"/>
              <a:gd name="connsiteX27" fmla="*/ 391342 w 397093"/>
              <a:gd name="connsiteY27" fmla="*/ 99441 h 317977"/>
              <a:gd name="connsiteX28" fmla="*/ 374089 w 397093"/>
              <a:gd name="connsiteY28" fmla="*/ 82189 h 317977"/>
              <a:gd name="connsiteX29" fmla="*/ 356836 w 397093"/>
              <a:gd name="connsiteY29" fmla="*/ 1675 h 317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7093" h="317977">
                <a:moveTo>
                  <a:pt x="356836" y="1675"/>
                </a:moveTo>
                <a:cubicBezTo>
                  <a:pt x="350126" y="-6952"/>
                  <a:pt x="340338" y="20021"/>
                  <a:pt x="333832" y="30430"/>
                </a:cubicBezTo>
                <a:cubicBezTo>
                  <a:pt x="330619" y="35571"/>
                  <a:pt x="330792" y="42261"/>
                  <a:pt x="328081" y="47683"/>
                </a:cubicBezTo>
                <a:cubicBezTo>
                  <a:pt x="324990" y="53865"/>
                  <a:pt x="320413" y="59185"/>
                  <a:pt x="316579" y="64936"/>
                </a:cubicBezTo>
                <a:cubicBezTo>
                  <a:pt x="314662" y="74521"/>
                  <a:pt x="320454" y="91992"/>
                  <a:pt x="310828" y="93691"/>
                </a:cubicBezTo>
                <a:cubicBezTo>
                  <a:pt x="236390" y="106827"/>
                  <a:pt x="233922" y="97298"/>
                  <a:pt x="201560" y="64936"/>
                </a:cubicBezTo>
                <a:cubicBezTo>
                  <a:pt x="186224" y="68770"/>
                  <a:pt x="169108" y="68305"/>
                  <a:pt x="155553" y="76438"/>
                </a:cubicBezTo>
                <a:cubicBezTo>
                  <a:pt x="120020" y="97758"/>
                  <a:pt x="167260" y="107176"/>
                  <a:pt x="126798" y="93691"/>
                </a:cubicBezTo>
                <a:cubicBezTo>
                  <a:pt x="75853" y="30009"/>
                  <a:pt x="104607" y="42135"/>
                  <a:pt x="57787" y="30430"/>
                </a:cubicBezTo>
                <a:cubicBezTo>
                  <a:pt x="55870" y="41932"/>
                  <a:pt x="53809" y="53411"/>
                  <a:pt x="52036" y="64936"/>
                </a:cubicBezTo>
                <a:cubicBezTo>
                  <a:pt x="49975" y="78333"/>
                  <a:pt x="51319" y="92607"/>
                  <a:pt x="46285" y="105192"/>
                </a:cubicBezTo>
                <a:cubicBezTo>
                  <a:pt x="43264" y="112743"/>
                  <a:pt x="34783" y="116694"/>
                  <a:pt x="29032" y="122445"/>
                </a:cubicBezTo>
                <a:cubicBezTo>
                  <a:pt x="30949" y="135864"/>
                  <a:pt x="31495" y="149551"/>
                  <a:pt x="34783" y="162702"/>
                </a:cubicBezTo>
                <a:cubicBezTo>
                  <a:pt x="37287" y="172717"/>
                  <a:pt x="46285" y="181134"/>
                  <a:pt x="46285" y="191457"/>
                </a:cubicBezTo>
                <a:cubicBezTo>
                  <a:pt x="46285" y="204070"/>
                  <a:pt x="16988" y="222056"/>
                  <a:pt x="11779" y="225962"/>
                </a:cubicBezTo>
                <a:cubicBezTo>
                  <a:pt x="7945" y="233630"/>
                  <a:pt x="1224" y="240445"/>
                  <a:pt x="277" y="248966"/>
                </a:cubicBezTo>
                <a:cubicBezTo>
                  <a:pt x="-2600" y="274855"/>
                  <a:pt x="17482" y="297088"/>
                  <a:pt x="34783" y="312226"/>
                </a:cubicBezTo>
                <a:cubicBezTo>
                  <a:pt x="39345" y="316218"/>
                  <a:pt x="46285" y="316060"/>
                  <a:pt x="52036" y="317977"/>
                </a:cubicBezTo>
                <a:cubicBezTo>
                  <a:pt x="69289" y="316060"/>
                  <a:pt x="86953" y="316436"/>
                  <a:pt x="103794" y="312226"/>
                </a:cubicBezTo>
                <a:cubicBezTo>
                  <a:pt x="110499" y="310550"/>
                  <a:pt x="114865" y="303815"/>
                  <a:pt x="121047" y="300724"/>
                </a:cubicBezTo>
                <a:cubicBezTo>
                  <a:pt x="142700" y="289898"/>
                  <a:pt x="150843" y="288963"/>
                  <a:pt x="172806" y="283472"/>
                </a:cubicBezTo>
                <a:cubicBezTo>
                  <a:pt x="216121" y="254595"/>
                  <a:pt x="161071" y="288501"/>
                  <a:pt x="213062" y="266219"/>
                </a:cubicBezTo>
                <a:cubicBezTo>
                  <a:pt x="264890" y="244007"/>
                  <a:pt x="186143" y="263551"/>
                  <a:pt x="259070" y="248966"/>
                </a:cubicBezTo>
                <a:cubicBezTo>
                  <a:pt x="298821" y="229091"/>
                  <a:pt x="265025" y="243170"/>
                  <a:pt x="316579" y="231713"/>
                </a:cubicBezTo>
                <a:cubicBezTo>
                  <a:pt x="322497" y="230398"/>
                  <a:pt x="328003" y="227627"/>
                  <a:pt x="333832" y="225962"/>
                </a:cubicBezTo>
                <a:cubicBezTo>
                  <a:pt x="341432" y="223791"/>
                  <a:pt x="349236" y="222382"/>
                  <a:pt x="356836" y="220211"/>
                </a:cubicBezTo>
                <a:cubicBezTo>
                  <a:pt x="414589" y="203710"/>
                  <a:pt x="325179" y="226688"/>
                  <a:pt x="397093" y="208709"/>
                </a:cubicBezTo>
                <a:cubicBezTo>
                  <a:pt x="395176" y="172286"/>
                  <a:pt x="397867" y="135326"/>
                  <a:pt x="391342" y="99441"/>
                </a:cubicBezTo>
                <a:cubicBezTo>
                  <a:pt x="389887" y="91439"/>
                  <a:pt x="378124" y="89250"/>
                  <a:pt x="374089" y="82189"/>
                </a:cubicBezTo>
                <a:cubicBezTo>
                  <a:pt x="364154" y="64802"/>
                  <a:pt x="363546" y="10302"/>
                  <a:pt x="356836" y="16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Forma Livre: Forma 5">
            <a:hlinkClick r:id="rId5" action="ppaction://hlinksldjump"/>
            <a:extLst>
              <a:ext uri="{FF2B5EF4-FFF2-40B4-BE49-F238E27FC236}">
                <a16:creationId xmlns:a16="http://schemas.microsoft.com/office/drawing/2014/main" id="{E8AAC327-4D91-7248-AD6D-DE88AC7BA923}"/>
              </a:ext>
            </a:extLst>
          </p:cNvPr>
          <p:cNvSpPr/>
          <p:nvPr/>
        </p:nvSpPr>
        <p:spPr>
          <a:xfrm>
            <a:off x="4096761" y="1973335"/>
            <a:ext cx="1178751" cy="707366"/>
          </a:xfrm>
          <a:custGeom>
            <a:avLst/>
            <a:gdLst>
              <a:gd name="connsiteX0" fmla="*/ 4947 w 1178751"/>
              <a:gd name="connsiteY0" fmla="*/ 161026 h 707366"/>
              <a:gd name="connsiteX1" fmla="*/ 39452 w 1178751"/>
              <a:gd name="connsiteY1" fmla="*/ 189781 h 707366"/>
              <a:gd name="connsiteX2" fmla="*/ 96962 w 1178751"/>
              <a:gd name="connsiteY2" fmla="*/ 241539 h 707366"/>
              <a:gd name="connsiteX3" fmla="*/ 102713 w 1178751"/>
              <a:gd name="connsiteY3" fmla="*/ 350807 h 707366"/>
              <a:gd name="connsiteX4" fmla="*/ 125716 w 1178751"/>
              <a:gd name="connsiteY4" fmla="*/ 391064 h 707366"/>
              <a:gd name="connsiteX5" fmla="*/ 154471 w 1178751"/>
              <a:gd name="connsiteY5" fmla="*/ 437071 h 707366"/>
              <a:gd name="connsiteX6" fmla="*/ 194728 w 1178751"/>
              <a:gd name="connsiteY6" fmla="*/ 471577 h 707366"/>
              <a:gd name="connsiteX7" fmla="*/ 275241 w 1178751"/>
              <a:gd name="connsiteY7" fmla="*/ 425570 h 707366"/>
              <a:gd name="connsiteX8" fmla="*/ 315498 w 1178751"/>
              <a:gd name="connsiteY8" fmla="*/ 385313 h 707366"/>
              <a:gd name="connsiteX9" fmla="*/ 373007 w 1178751"/>
              <a:gd name="connsiteY9" fmla="*/ 396815 h 707366"/>
              <a:gd name="connsiteX10" fmla="*/ 413264 w 1178751"/>
              <a:gd name="connsiteY10" fmla="*/ 460075 h 707366"/>
              <a:gd name="connsiteX11" fmla="*/ 430516 w 1178751"/>
              <a:gd name="connsiteY11" fmla="*/ 477328 h 707366"/>
              <a:gd name="connsiteX12" fmla="*/ 442018 w 1178751"/>
              <a:gd name="connsiteY12" fmla="*/ 494581 h 707366"/>
              <a:gd name="connsiteX13" fmla="*/ 488026 w 1178751"/>
              <a:gd name="connsiteY13" fmla="*/ 540588 h 707366"/>
              <a:gd name="connsiteX14" fmla="*/ 511030 w 1178751"/>
              <a:gd name="connsiteY14" fmla="*/ 546339 h 707366"/>
              <a:gd name="connsiteX15" fmla="*/ 534033 w 1178751"/>
              <a:gd name="connsiteY15" fmla="*/ 540588 h 707366"/>
              <a:gd name="connsiteX16" fmla="*/ 551286 w 1178751"/>
              <a:gd name="connsiteY16" fmla="*/ 534837 h 707366"/>
              <a:gd name="connsiteX17" fmla="*/ 637550 w 1178751"/>
              <a:gd name="connsiteY17" fmla="*/ 529087 h 707366"/>
              <a:gd name="connsiteX18" fmla="*/ 649052 w 1178751"/>
              <a:gd name="connsiteY18" fmla="*/ 511834 h 707366"/>
              <a:gd name="connsiteX19" fmla="*/ 695060 w 1178751"/>
              <a:gd name="connsiteY19" fmla="*/ 511834 h 707366"/>
              <a:gd name="connsiteX20" fmla="*/ 752569 w 1178751"/>
              <a:gd name="connsiteY20" fmla="*/ 557841 h 707366"/>
              <a:gd name="connsiteX21" fmla="*/ 764071 w 1178751"/>
              <a:gd name="connsiteY21" fmla="*/ 575094 h 707366"/>
              <a:gd name="connsiteX22" fmla="*/ 798577 w 1178751"/>
              <a:gd name="connsiteY22" fmla="*/ 598098 h 707366"/>
              <a:gd name="connsiteX23" fmla="*/ 861837 w 1178751"/>
              <a:gd name="connsiteY23" fmla="*/ 649856 h 707366"/>
              <a:gd name="connsiteX24" fmla="*/ 879090 w 1178751"/>
              <a:gd name="connsiteY24" fmla="*/ 655607 h 707366"/>
              <a:gd name="connsiteX25" fmla="*/ 953852 w 1178751"/>
              <a:gd name="connsiteY25" fmla="*/ 655607 h 707366"/>
              <a:gd name="connsiteX26" fmla="*/ 982607 w 1178751"/>
              <a:gd name="connsiteY26" fmla="*/ 672860 h 707366"/>
              <a:gd name="connsiteX27" fmla="*/ 1005611 w 1178751"/>
              <a:gd name="connsiteY27" fmla="*/ 684362 h 707366"/>
              <a:gd name="connsiteX28" fmla="*/ 1022864 w 1178751"/>
              <a:gd name="connsiteY28" fmla="*/ 695864 h 707366"/>
              <a:gd name="connsiteX29" fmla="*/ 1074622 w 1178751"/>
              <a:gd name="connsiteY29" fmla="*/ 707366 h 707366"/>
              <a:gd name="connsiteX30" fmla="*/ 1126381 w 1178751"/>
              <a:gd name="connsiteY30" fmla="*/ 701615 h 707366"/>
              <a:gd name="connsiteX31" fmla="*/ 1137882 w 1178751"/>
              <a:gd name="connsiteY31" fmla="*/ 672860 h 707366"/>
              <a:gd name="connsiteX32" fmla="*/ 1166637 w 1178751"/>
              <a:gd name="connsiteY32" fmla="*/ 575094 h 707366"/>
              <a:gd name="connsiteX33" fmla="*/ 1178139 w 1178751"/>
              <a:gd name="connsiteY33" fmla="*/ 546339 h 707366"/>
              <a:gd name="connsiteX34" fmla="*/ 1155135 w 1178751"/>
              <a:gd name="connsiteY34" fmla="*/ 460075 h 707366"/>
              <a:gd name="connsiteX35" fmla="*/ 1120630 w 1178751"/>
              <a:gd name="connsiteY35" fmla="*/ 442822 h 707366"/>
              <a:gd name="connsiteX36" fmla="*/ 1086124 w 1178751"/>
              <a:gd name="connsiteY36" fmla="*/ 408317 h 707366"/>
              <a:gd name="connsiteX37" fmla="*/ 1063120 w 1178751"/>
              <a:gd name="connsiteY37" fmla="*/ 362309 h 707366"/>
              <a:gd name="connsiteX38" fmla="*/ 1074622 w 1178751"/>
              <a:gd name="connsiteY38" fmla="*/ 293298 h 707366"/>
              <a:gd name="connsiteX39" fmla="*/ 1086124 w 1178751"/>
              <a:gd name="connsiteY39" fmla="*/ 270294 h 707366"/>
              <a:gd name="connsiteX40" fmla="*/ 1091875 w 1178751"/>
              <a:gd name="connsiteY40" fmla="*/ 241539 h 707366"/>
              <a:gd name="connsiteX41" fmla="*/ 1080373 w 1178751"/>
              <a:gd name="connsiteY41" fmla="*/ 212785 h 707366"/>
              <a:gd name="connsiteX42" fmla="*/ 1040116 w 1178751"/>
              <a:gd name="connsiteY42" fmla="*/ 178279 h 707366"/>
              <a:gd name="connsiteX43" fmla="*/ 1028615 w 1178751"/>
              <a:gd name="connsiteY43" fmla="*/ 161026 h 707366"/>
              <a:gd name="connsiteX44" fmla="*/ 1011362 w 1178751"/>
              <a:gd name="connsiteY44" fmla="*/ 149524 h 707366"/>
              <a:gd name="connsiteX45" fmla="*/ 982607 w 1178751"/>
              <a:gd name="connsiteY45" fmla="*/ 120770 h 707366"/>
              <a:gd name="connsiteX46" fmla="*/ 948101 w 1178751"/>
              <a:gd name="connsiteY46" fmla="*/ 74762 h 707366"/>
              <a:gd name="connsiteX47" fmla="*/ 942350 w 1178751"/>
              <a:gd name="connsiteY47" fmla="*/ 46007 h 707366"/>
              <a:gd name="connsiteX48" fmla="*/ 902094 w 1178751"/>
              <a:gd name="connsiteY48" fmla="*/ 0 h 707366"/>
              <a:gd name="connsiteX49" fmla="*/ 827331 w 1178751"/>
              <a:gd name="connsiteY49" fmla="*/ 17253 h 707366"/>
              <a:gd name="connsiteX50" fmla="*/ 810079 w 1178751"/>
              <a:gd name="connsiteY50" fmla="*/ 34505 h 707366"/>
              <a:gd name="connsiteX51" fmla="*/ 804328 w 1178751"/>
              <a:gd name="connsiteY51" fmla="*/ 74762 h 707366"/>
              <a:gd name="connsiteX52" fmla="*/ 746818 w 1178751"/>
              <a:gd name="connsiteY52" fmla="*/ 46007 h 707366"/>
              <a:gd name="connsiteX53" fmla="*/ 718064 w 1178751"/>
              <a:gd name="connsiteY53" fmla="*/ 28754 h 707366"/>
              <a:gd name="connsiteX54" fmla="*/ 643301 w 1178751"/>
              <a:gd name="connsiteY54" fmla="*/ 34505 h 707366"/>
              <a:gd name="connsiteX55" fmla="*/ 603045 w 1178751"/>
              <a:gd name="connsiteY55" fmla="*/ 40256 h 707366"/>
              <a:gd name="connsiteX56" fmla="*/ 591543 w 1178751"/>
              <a:gd name="connsiteY56" fmla="*/ 57509 h 707366"/>
              <a:gd name="connsiteX57" fmla="*/ 591543 w 1178751"/>
              <a:gd name="connsiteY57" fmla="*/ 138022 h 707366"/>
              <a:gd name="connsiteX58" fmla="*/ 568539 w 1178751"/>
              <a:gd name="connsiteY58" fmla="*/ 149524 h 707366"/>
              <a:gd name="connsiteX59" fmla="*/ 545535 w 1178751"/>
              <a:gd name="connsiteY59" fmla="*/ 132271 h 707366"/>
              <a:gd name="connsiteX60" fmla="*/ 516781 w 1178751"/>
              <a:gd name="connsiteY60" fmla="*/ 80513 h 707366"/>
              <a:gd name="connsiteX61" fmla="*/ 482275 w 1178751"/>
              <a:gd name="connsiteY61" fmla="*/ 109268 h 707366"/>
              <a:gd name="connsiteX62" fmla="*/ 476524 w 1178751"/>
              <a:gd name="connsiteY62" fmla="*/ 132271 h 707366"/>
              <a:gd name="connsiteX63" fmla="*/ 430516 w 1178751"/>
              <a:gd name="connsiteY63" fmla="*/ 149524 h 707366"/>
              <a:gd name="connsiteX64" fmla="*/ 413264 w 1178751"/>
              <a:gd name="connsiteY64" fmla="*/ 155275 h 707366"/>
              <a:gd name="connsiteX65" fmla="*/ 384509 w 1178751"/>
              <a:gd name="connsiteY65" fmla="*/ 149524 h 707366"/>
              <a:gd name="connsiteX66" fmla="*/ 355754 w 1178751"/>
              <a:gd name="connsiteY66" fmla="*/ 92015 h 707366"/>
              <a:gd name="connsiteX67" fmla="*/ 315498 w 1178751"/>
              <a:gd name="connsiteY67" fmla="*/ 63260 h 707366"/>
              <a:gd name="connsiteX68" fmla="*/ 309747 w 1178751"/>
              <a:gd name="connsiteY68" fmla="*/ 80513 h 707366"/>
              <a:gd name="connsiteX69" fmla="*/ 292494 w 1178751"/>
              <a:gd name="connsiteY69" fmla="*/ 149524 h 707366"/>
              <a:gd name="connsiteX70" fmla="*/ 275241 w 1178751"/>
              <a:gd name="connsiteY70" fmla="*/ 155275 h 707366"/>
              <a:gd name="connsiteX71" fmla="*/ 234984 w 1178751"/>
              <a:gd name="connsiteY71" fmla="*/ 161026 h 707366"/>
              <a:gd name="connsiteX72" fmla="*/ 177475 w 1178751"/>
              <a:gd name="connsiteY72" fmla="*/ 149524 h 707366"/>
              <a:gd name="connsiteX73" fmla="*/ 154471 w 1178751"/>
              <a:gd name="connsiteY73" fmla="*/ 138022 h 707366"/>
              <a:gd name="connsiteX74" fmla="*/ 4947 w 1178751"/>
              <a:gd name="connsiteY74" fmla="*/ 161026 h 707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178751" h="707366">
                <a:moveTo>
                  <a:pt x="4947" y="161026"/>
                </a:moveTo>
                <a:cubicBezTo>
                  <a:pt x="-14223" y="169652"/>
                  <a:pt x="27679" y="180531"/>
                  <a:pt x="39452" y="189781"/>
                </a:cubicBezTo>
                <a:cubicBezTo>
                  <a:pt x="93567" y="232301"/>
                  <a:pt x="73897" y="206943"/>
                  <a:pt x="96962" y="241539"/>
                </a:cubicBezTo>
                <a:cubicBezTo>
                  <a:pt x="98879" y="277962"/>
                  <a:pt x="97996" y="314640"/>
                  <a:pt x="102713" y="350807"/>
                </a:cubicBezTo>
                <a:cubicBezTo>
                  <a:pt x="104007" y="360729"/>
                  <a:pt x="120181" y="382208"/>
                  <a:pt x="125716" y="391064"/>
                </a:cubicBezTo>
                <a:cubicBezTo>
                  <a:pt x="128525" y="395559"/>
                  <a:pt x="147898" y="429183"/>
                  <a:pt x="154471" y="437071"/>
                </a:cubicBezTo>
                <a:cubicBezTo>
                  <a:pt x="167822" y="453092"/>
                  <a:pt x="177803" y="458883"/>
                  <a:pt x="194728" y="471577"/>
                </a:cubicBezTo>
                <a:cubicBezTo>
                  <a:pt x="234753" y="454423"/>
                  <a:pt x="240485" y="455360"/>
                  <a:pt x="275241" y="425570"/>
                </a:cubicBezTo>
                <a:cubicBezTo>
                  <a:pt x="289650" y="413220"/>
                  <a:pt x="315498" y="385313"/>
                  <a:pt x="315498" y="385313"/>
                </a:cubicBezTo>
                <a:cubicBezTo>
                  <a:pt x="334668" y="389147"/>
                  <a:pt x="355522" y="388072"/>
                  <a:pt x="373007" y="396815"/>
                </a:cubicBezTo>
                <a:cubicBezTo>
                  <a:pt x="391619" y="406121"/>
                  <a:pt x="403538" y="445486"/>
                  <a:pt x="413264" y="460075"/>
                </a:cubicBezTo>
                <a:cubicBezTo>
                  <a:pt x="417775" y="466842"/>
                  <a:pt x="425310" y="471080"/>
                  <a:pt x="430516" y="477328"/>
                </a:cubicBezTo>
                <a:cubicBezTo>
                  <a:pt x="434941" y="482638"/>
                  <a:pt x="438001" y="488957"/>
                  <a:pt x="442018" y="494581"/>
                </a:cubicBezTo>
                <a:cubicBezTo>
                  <a:pt x="456501" y="514857"/>
                  <a:pt x="464765" y="527665"/>
                  <a:pt x="488026" y="540588"/>
                </a:cubicBezTo>
                <a:cubicBezTo>
                  <a:pt x="494935" y="544426"/>
                  <a:pt x="503362" y="544422"/>
                  <a:pt x="511030" y="546339"/>
                </a:cubicBezTo>
                <a:cubicBezTo>
                  <a:pt x="518698" y="544422"/>
                  <a:pt x="526433" y="542759"/>
                  <a:pt x="534033" y="540588"/>
                </a:cubicBezTo>
                <a:cubicBezTo>
                  <a:pt x="539862" y="538923"/>
                  <a:pt x="545261" y="535506"/>
                  <a:pt x="551286" y="534837"/>
                </a:cubicBezTo>
                <a:cubicBezTo>
                  <a:pt x="579928" y="531655"/>
                  <a:pt x="608795" y="531004"/>
                  <a:pt x="637550" y="529087"/>
                </a:cubicBezTo>
                <a:cubicBezTo>
                  <a:pt x="641384" y="523336"/>
                  <a:pt x="643655" y="516152"/>
                  <a:pt x="649052" y="511834"/>
                </a:cubicBezTo>
                <a:cubicBezTo>
                  <a:pt x="663199" y="500516"/>
                  <a:pt x="680321" y="508886"/>
                  <a:pt x="695060" y="511834"/>
                </a:cubicBezTo>
                <a:cubicBezTo>
                  <a:pt x="721922" y="525265"/>
                  <a:pt x="732285" y="527416"/>
                  <a:pt x="752569" y="557841"/>
                </a:cubicBezTo>
                <a:cubicBezTo>
                  <a:pt x="756403" y="563592"/>
                  <a:pt x="758869" y="570543"/>
                  <a:pt x="764071" y="575094"/>
                </a:cubicBezTo>
                <a:cubicBezTo>
                  <a:pt x="774474" y="584197"/>
                  <a:pt x="788802" y="588323"/>
                  <a:pt x="798577" y="598098"/>
                </a:cubicBezTo>
                <a:cubicBezTo>
                  <a:pt x="815460" y="614981"/>
                  <a:pt x="842144" y="643292"/>
                  <a:pt x="861837" y="649856"/>
                </a:cubicBezTo>
                <a:lnTo>
                  <a:pt x="879090" y="655607"/>
                </a:lnTo>
                <a:cubicBezTo>
                  <a:pt x="910322" y="649361"/>
                  <a:pt x="918191" y="644634"/>
                  <a:pt x="953852" y="655607"/>
                </a:cubicBezTo>
                <a:cubicBezTo>
                  <a:pt x="964536" y="658894"/>
                  <a:pt x="972836" y="667432"/>
                  <a:pt x="982607" y="672860"/>
                </a:cubicBezTo>
                <a:cubicBezTo>
                  <a:pt x="990101" y="677023"/>
                  <a:pt x="998167" y="680109"/>
                  <a:pt x="1005611" y="684362"/>
                </a:cubicBezTo>
                <a:cubicBezTo>
                  <a:pt x="1011612" y="687791"/>
                  <a:pt x="1016511" y="693141"/>
                  <a:pt x="1022864" y="695864"/>
                </a:cubicBezTo>
                <a:cubicBezTo>
                  <a:pt x="1029972" y="698910"/>
                  <a:pt x="1069503" y="706342"/>
                  <a:pt x="1074622" y="707366"/>
                </a:cubicBezTo>
                <a:cubicBezTo>
                  <a:pt x="1091875" y="705449"/>
                  <a:pt x="1111142" y="709928"/>
                  <a:pt x="1126381" y="701615"/>
                </a:cubicBezTo>
                <a:cubicBezTo>
                  <a:pt x="1135444" y="696672"/>
                  <a:pt x="1135950" y="683001"/>
                  <a:pt x="1137882" y="672860"/>
                </a:cubicBezTo>
                <a:cubicBezTo>
                  <a:pt x="1156989" y="572545"/>
                  <a:pt x="1118716" y="591068"/>
                  <a:pt x="1166637" y="575094"/>
                </a:cubicBezTo>
                <a:cubicBezTo>
                  <a:pt x="1170471" y="565509"/>
                  <a:pt x="1177452" y="556639"/>
                  <a:pt x="1178139" y="546339"/>
                </a:cubicBezTo>
                <a:cubicBezTo>
                  <a:pt x="1180441" y="511810"/>
                  <a:pt x="1176982" y="485563"/>
                  <a:pt x="1155135" y="460075"/>
                </a:cubicBezTo>
                <a:cubicBezTo>
                  <a:pt x="1146217" y="449670"/>
                  <a:pt x="1132706" y="446848"/>
                  <a:pt x="1120630" y="442822"/>
                </a:cubicBezTo>
                <a:cubicBezTo>
                  <a:pt x="1109128" y="431320"/>
                  <a:pt x="1093398" y="422866"/>
                  <a:pt x="1086124" y="408317"/>
                </a:cubicBezTo>
                <a:lnTo>
                  <a:pt x="1063120" y="362309"/>
                </a:lnTo>
                <a:cubicBezTo>
                  <a:pt x="1066954" y="339305"/>
                  <a:pt x="1068966" y="315923"/>
                  <a:pt x="1074622" y="293298"/>
                </a:cubicBezTo>
                <a:cubicBezTo>
                  <a:pt x="1076701" y="284981"/>
                  <a:pt x="1083413" y="278427"/>
                  <a:pt x="1086124" y="270294"/>
                </a:cubicBezTo>
                <a:cubicBezTo>
                  <a:pt x="1089215" y="261021"/>
                  <a:pt x="1089958" y="251124"/>
                  <a:pt x="1091875" y="241539"/>
                </a:cubicBezTo>
                <a:cubicBezTo>
                  <a:pt x="1088041" y="231954"/>
                  <a:pt x="1085844" y="221539"/>
                  <a:pt x="1080373" y="212785"/>
                </a:cubicBezTo>
                <a:cubicBezTo>
                  <a:pt x="1073305" y="201476"/>
                  <a:pt x="1049636" y="185419"/>
                  <a:pt x="1040116" y="178279"/>
                </a:cubicBezTo>
                <a:cubicBezTo>
                  <a:pt x="1036282" y="172528"/>
                  <a:pt x="1033502" y="165913"/>
                  <a:pt x="1028615" y="161026"/>
                </a:cubicBezTo>
                <a:cubicBezTo>
                  <a:pt x="1023728" y="156139"/>
                  <a:pt x="1016564" y="154075"/>
                  <a:pt x="1011362" y="149524"/>
                </a:cubicBezTo>
                <a:cubicBezTo>
                  <a:pt x="1001161" y="140598"/>
                  <a:pt x="991363" y="131118"/>
                  <a:pt x="982607" y="120770"/>
                </a:cubicBezTo>
                <a:cubicBezTo>
                  <a:pt x="970224" y="106136"/>
                  <a:pt x="948101" y="74762"/>
                  <a:pt x="948101" y="74762"/>
                </a:cubicBezTo>
                <a:cubicBezTo>
                  <a:pt x="946184" y="65177"/>
                  <a:pt x="945782" y="55159"/>
                  <a:pt x="942350" y="46007"/>
                </a:cubicBezTo>
                <a:cubicBezTo>
                  <a:pt x="936644" y="30790"/>
                  <a:pt x="909624" y="7530"/>
                  <a:pt x="902094" y="0"/>
                </a:cubicBezTo>
                <a:cubicBezTo>
                  <a:pt x="858790" y="4330"/>
                  <a:pt x="853050" y="-4179"/>
                  <a:pt x="827331" y="17253"/>
                </a:cubicBezTo>
                <a:cubicBezTo>
                  <a:pt x="821083" y="22459"/>
                  <a:pt x="815830" y="28754"/>
                  <a:pt x="810079" y="34505"/>
                </a:cubicBezTo>
                <a:cubicBezTo>
                  <a:pt x="808162" y="47924"/>
                  <a:pt x="815823" y="67578"/>
                  <a:pt x="804328" y="74762"/>
                </a:cubicBezTo>
                <a:cubicBezTo>
                  <a:pt x="779633" y="90196"/>
                  <a:pt x="760313" y="56128"/>
                  <a:pt x="746818" y="46007"/>
                </a:cubicBezTo>
                <a:cubicBezTo>
                  <a:pt x="737876" y="39300"/>
                  <a:pt x="727649" y="34505"/>
                  <a:pt x="718064" y="28754"/>
                </a:cubicBezTo>
                <a:cubicBezTo>
                  <a:pt x="693143" y="30671"/>
                  <a:pt x="668172" y="32018"/>
                  <a:pt x="643301" y="34505"/>
                </a:cubicBezTo>
                <a:cubicBezTo>
                  <a:pt x="629813" y="35854"/>
                  <a:pt x="615432" y="34751"/>
                  <a:pt x="603045" y="40256"/>
                </a:cubicBezTo>
                <a:cubicBezTo>
                  <a:pt x="596729" y="43063"/>
                  <a:pt x="595377" y="51758"/>
                  <a:pt x="591543" y="57509"/>
                </a:cubicBezTo>
                <a:cubicBezTo>
                  <a:pt x="595762" y="82824"/>
                  <a:pt x="604138" y="112832"/>
                  <a:pt x="591543" y="138022"/>
                </a:cubicBezTo>
                <a:cubicBezTo>
                  <a:pt x="587709" y="145690"/>
                  <a:pt x="576207" y="145690"/>
                  <a:pt x="568539" y="149524"/>
                </a:cubicBezTo>
                <a:cubicBezTo>
                  <a:pt x="560871" y="143773"/>
                  <a:pt x="550852" y="140246"/>
                  <a:pt x="545535" y="132271"/>
                </a:cubicBezTo>
                <a:cubicBezTo>
                  <a:pt x="489234" y="47821"/>
                  <a:pt x="570933" y="134668"/>
                  <a:pt x="516781" y="80513"/>
                </a:cubicBezTo>
                <a:cubicBezTo>
                  <a:pt x="505279" y="90098"/>
                  <a:pt x="491467" y="97450"/>
                  <a:pt x="482275" y="109268"/>
                </a:cubicBezTo>
                <a:cubicBezTo>
                  <a:pt x="477423" y="115507"/>
                  <a:pt x="480908" y="125695"/>
                  <a:pt x="476524" y="132271"/>
                </a:cubicBezTo>
                <a:cubicBezTo>
                  <a:pt x="467057" y="146472"/>
                  <a:pt x="443536" y="146269"/>
                  <a:pt x="430516" y="149524"/>
                </a:cubicBezTo>
                <a:cubicBezTo>
                  <a:pt x="424635" y="150994"/>
                  <a:pt x="419015" y="153358"/>
                  <a:pt x="413264" y="155275"/>
                </a:cubicBezTo>
                <a:cubicBezTo>
                  <a:pt x="403679" y="153358"/>
                  <a:pt x="392329" y="155389"/>
                  <a:pt x="384509" y="149524"/>
                </a:cubicBezTo>
                <a:cubicBezTo>
                  <a:pt x="366924" y="136336"/>
                  <a:pt x="366808" y="108597"/>
                  <a:pt x="355754" y="92015"/>
                </a:cubicBezTo>
                <a:cubicBezTo>
                  <a:pt x="340160" y="68624"/>
                  <a:pt x="336500" y="70261"/>
                  <a:pt x="315498" y="63260"/>
                </a:cubicBezTo>
                <a:cubicBezTo>
                  <a:pt x="313581" y="69011"/>
                  <a:pt x="311309" y="74656"/>
                  <a:pt x="309747" y="80513"/>
                </a:cubicBezTo>
                <a:cubicBezTo>
                  <a:pt x="303637" y="103424"/>
                  <a:pt x="302431" y="127995"/>
                  <a:pt x="292494" y="149524"/>
                </a:cubicBezTo>
                <a:cubicBezTo>
                  <a:pt x="289954" y="155028"/>
                  <a:pt x="281185" y="154086"/>
                  <a:pt x="275241" y="155275"/>
                </a:cubicBezTo>
                <a:cubicBezTo>
                  <a:pt x="261949" y="157933"/>
                  <a:pt x="248403" y="159109"/>
                  <a:pt x="234984" y="161026"/>
                </a:cubicBezTo>
                <a:cubicBezTo>
                  <a:pt x="215814" y="157192"/>
                  <a:pt x="196272" y="154895"/>
                  <a:pt x="177475" y="149524"/>
                </a:cubicBezTo>
                <a:cubicBezTo>
                  <a:pt x="169232" y="147169"/>
                  <a:pt x="163039" y="138328"/>
                  <a:pt x="154471" y="138022"/>
                </a:cubicBezTo>
                <a:cubicBezTo>
                  <a:pt x="40600" y="133955"/>
                  <a:pt x="24117" y="152400"/>
                  <a:pt x="4947" y="161026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Forma Livre: Forma 6">
            <a:hlinkClick r:id="rId6" action="ppaction://hlinksldjump"/>
            <a:extLst>
              <a:ext uri="{FF2B5EF4-FFF2-40B4-BE49-F238E27FC236}">
                <a16:creationId xmlns:a16="http://schemas.microsoft.com/office/drawing/2014/main" id="{5034139B-6F0C-E143-AEBF-2B8A440E2537}"/>
              </a:ext>
            </a:extLst>
          </p:cNvPr>
          <p:cNvSpPr/>
          <p:nvPr/>
        </p:nvSpPr>
        <p:spPr>
          <a:xfrm>
            <a:off x="5275512" y="4891386"/>
            <a:ext cx="1023668" cy="621411"/>
          </a:xfrm>
          <a:custGeom>
            <a:avLst/>
            <a:gdLst>
              <a:gd name="connsiteX0" fmla="*/ 1006415 w 1023668"/>
              <a:gd name="connsiteY0" fmla="*/ 115328 h 621411"/>
              <a:gd name="connsiteX1" fmla="*/ 1000664 w 1023668"/>
              <a:gd name="connsiteY1" fmla="*/ 80822 h 621411"/>
              <a:gd name="connsiteX2" fmla="*/ 1023668 w 1023668"/>
              <a:gd name="connsiteY2" fmla="*/ 29064 h 621411"/>
              <a:gd name="connsiteX3" fmla="*/ 1006415 w 1023668"/>
              <a:gd name="connsiteY3" fmla="*/ 17562 h 621411"/>
              <a:gd name="connsiteX4" fmla="*/ 983411 w 1023668"/>
              <a:gd name="connsiteY4" fmla="*/ 309 h 621411"/>
              <a:gd name="connsiteX5" fmla="*/ 966158 w 1023668"/>
              <a:gd name="connsiteY5" fmla="*/ 6060 h 621411"/>
              <a:gd name="connsiteX6" fmla="*/ 937404 w 1023668"/>
              <a:gd name="connsiteY6" fmla="*/ 29064 h 621411"/>
              <a:gd name="connsiteX7" fmla="*/ 920151 w 1023668"/>
              <a:gd name="connsiteY7" fmla="*/ 34815 h 621411"/>
              <a:gd name="connsiteX8" fmla="*/ 851140 w 1023668"/>
              <a:gd name="connsiteY8" fmla="*/ 52068 h 621411"/>
              <a:gd name="connsiteX9" fmla="*/ 828136 w 1023668"/>
              <a:gd name="connsiteY9" fmla="*/ 57819 h 621411"/>
              <a:gd name="connsiteX10" fmla="*/ 799381 w 1023668"/>
              <a:gd name="connsiteY10" fmla="*/ 63570 h 621411"/>
              <a:gd name="connsiteX11" fmla="*/ 764875 w 1023668"/>
              <a:gd name="connsiteY11" fmla="*/ 75072 h 621411"/>
              <a:gd name="connsiteX12" fmla="*/ 707366 w 1023668"/>
              <a:gd name="connsiteY12" fmla="*/ 80822 h 621411"/>
              <a:gd name="connsiteX13" fmla="*/ 661358 w 1023668"/>
              <a:gd name="connsiteY13" fmla="*/ 86573 h 621411"/>
              <a:gd name="connsiteX14" fmla="*/ 632604 w 1023668"/>
              <a:gd name="connsiteY14" fmla="*/ 103826 h 621411"/>
              <a:gd name="connsiteX15" fmla="*/ 592347 w 1023668"/>
              <a:gd name="connsiteY15" fmla="*/ 126830 h 621411"/>
              <a:gd name="connsiteX16" fmla="*/ 552091 w 1023668"/>
              <a:gd name="connsiteY16" fmla="*/ 138332 h 621411"/>
              <a:gd name="connsiteX17" fmla="*/ 511834 w 1023668"/>
              <a:gd name="connsiteY17" fmla="*/ 161336 h 621411"/>
              <a:gd name="connsiteX18" fmla="*/ 500332 w 1023668"/>
              <a:gd name="connsiteY18" fmla="*/ 184339 h 621411"/>
              <a:gd name="connsiteX19" fmla="*/ 471577 w 1023668"/>
              <a:gd name="connsiteY19" fmla="*/ 230347 h 621411"/>
              <a:gd name="connsiteX20" fmla="*/ 454325 w 1023668"/>
              <a:gd name="connsiteY20" fmla="*/ 236098 h 621411"/>
              <a:gd name="connsiteX21" fmla="*/ 437072 w 1023668"/>
              <a:gd name="connsiteY21" fmla="*/ 247600 h 621411"/>
              <a:gd name="connsiteX22" fmla="*/ 189781 w 1023668"/>
              <a:gd name="connsiteY22" fmla="*/ 270604 h 621411"/>
              <a:gd name="connsiteX23" fmla="*/ 178279 w 1023668"/>
              <a:gd name="connsiteY23" fmla="*/ 287856 h 621411"/>
              <a:gd name="connsiteX24" fmla="*/ 166777 w 1023668"/>
              <a:gd name="connsiteY24" fmla="*/ 316611 h 621411"/>
              <a:gd name="connsiteX25" fmla="*/ 138023 w 1023668"/>
              <a:gd name="connsiteY25" fmla="*/ 345366 h 621411"/>
              <a:gd name="connsiteX26" fmla="*/ 92015 w 1023668"/>
              <a:gd name="connsiteY26" fmla="*/ 356868 h 621411"/>
              <a:gd name="connsiteX27" fmla="*/ 74762 w 1023668"/>
              <a:gd name="connsiteY27" fmla="*/ 379872 h 621411"/>
              <a:gd name="connsiteX28" fmla="*/ 57509 w 1023668"/>
              <a:gd name="connsiteY28" fmla="*/ 431630 h 621411"/>
              <a:gd name="connsiteX29" fmla="*/ 17253 w 1023668"/>
              <a:gd name="connsiteY29" fmla="*/ 483389 h 621411"/>
              <a:gd name="connsiteX30" fmla="*/ 23004 w 1023668"/>
              <a:gd name="connsiteY30" fmla="*/ 529396 h 621411"/>
              <a:gd name="connsiteX31" fmla="*/ 46008 w 1023668"/>
              <a:gd name="connsiteY31" fmla="*/ 575404 h 621411"/>
              <a:gd name="connsiteX32" fmla="*/ 17253 w 1023668"/>
              <a:gd name="connsiteY32" fmla="*/ 586906 h 621411"/>
              <a:gd name="connsiteX33" fmla="*/ 0 w 1023668"/>
              <a:gd name="connsiteY33" fmla="*/ 598407 h 621411"/>
              <a:gd name="connsiteX34" fmla="*/ 17253 w 1023668"/>
              <a:gd name="connsiteY34" fmla="*/ 615660 h 621411"/>
              <a:gd name="connsiteX35" fmla="*/ 34506 w 1023668"/>
              <a:gd name="connsiteY35" fmla="*/ 621411 h 621411"/>
              <a:gd name="connsiteX36" fmla="*/ 86264 w 1023668"/>
              <a:gd name="connsiteY36" fmla="*/ 604158 h 621411"/>
              <a:gd name="connsiteX37" fmla="*/ 97766 w 1023668"/>
              <a:gd name="connsiteY37" fmla="*/ 581155 h 621411"/>
              <a:gd name="connsiteX38" fmla="*/ 109268 w 1023668"/>
              <a:gd name="connsiteY38" fmla="*/ 563902 h 621411"/>
              <a:gd name="connsiteX39" fmla="*/ 143774 w 1023668"/>
              <a:gd name="connsiteY39" fmla="*/ 523645 h 621411"/>
              <a:gd name="connsiteX40" fmla="*/ 195532 w 1023668"/>
              <a:gd name="connsiteY40" fmla="*/ 489139 h 621411"/>
              <a:gd name="connsiteX41" fmla="*/ 276045 w 1023668"/>
              <a:gd name="connsiteY41" fmla="*/ 443132 h 621411"/>
              <a:gd name="connsiteX42" fmla="*/ 304800 w 1023668"/>
              <a:gd name="connsiteY42" fmla="*/ 431630 h 621411"/>
              <a:gd name="connsiteX43" fmla="*/ 362309 w 1023668"/>
              <a:gd name="connsiteY43" fmla="*/ 402875 h 621411"/>
              <a:gd name="connsiteX44" fmla="*/ 414068 w 1023668"/>
              <a:gd name="connsiteY44" fmla="*/ 385622 h 621411"/>
              <a:gd name="connsiteX45" fmla="*/ 448574 w 1023668"/>
              <a:gd name="connsiteY45" fmla="*/ 368370 h 621411"/>
              <a:gd name="connsiteX46" fmla="*/ 465826 w 1023668"/>
              <a:gd name="connsiteY46" fmla="*/ 356868 h 621411"/>
              <a:gd name="connsiteX47" fmla="*/ 534838 w 1023668"/>
              <a:gd name="connsiteY47" fmla="*/ 339615 h 621411"/>
              <a:gd name="connsiteX48" fmla="*/ 552091 w 1023668"/>
              <a:gd name="connsiteY48" fmla="*/ 328113 h 621411"/>
              <a:gd name="connsiteX49" fmla="*/ 569343 w 1023668"/>
              <a:gd name="connsiteY49" fmla="*/ 322362 h 621411"/>
              <a:gd name="connsiteX50" fmla="*/ 632604 w 1023668"/>
              <a:gd name="connsiteY50" fmla="*/ 293607 h 621411"/>
              <a:gd name="connsiteX51" fmla="*/ 649857 w 1023668"/>
              <a:gd name="connsiteY51" fmla="*/ 316611 h 621411"/>
              <a:gd name="connsiteX52" fmla="*/ 667109 w 1023668"/>
              <a:gd name="connsiteY52" fmla="*/ 345366 h 621411"/>
              <a:gd name="connsiteX53" fmla="*/ 695864 w 1023668"/>
              <a:gd name="connsiteY53" fmla="*/ 333864 h 621411"/>
              <a:gd name="connsiteX54" fmla="*/ 713117 w 1023668"/>
              <a:gd name="connsiteY54" fmla="*/ 316611 h 621411"/>
              <a:gd name="connsiteX55" fmla="*/ 730370 w 1023668"/>
              <a:gd name="connsiteY55" fmla="*/ 305109 h 621411"/>
              <a:gd name="connsiteX56" fmla="*/ 741872 w 1023668"/>
              <a:gd name="connsiteY56" fmla="*/ 276355 h 621411"/>
              <a:gd name="connsiteX57" fmla="*/ 747623 w 1023668"/>
              <a:gd name="connsiteY57" fmla="*/ 259102 h 621411"/>
              <a:gd name="connsiteX58" fmla="*/ 764875 w 1023668"/>
              <a:gd name="connsiteY58" fmla="*/ 178589 h 621411"/>
              <a:gd name="connsiteX59" fmla="*/ 782128 w 1023668"/>
              <a:gd name="connsiteY59" fmla="*/ 167087 h 621411"/>
              <a:gd name="connsiteX60" fmla="*/ 816634 w 1023668"/>
              <a:gd name="connsiteY60" fmla="*/ 155585 h 621411"/>
              <a:gd name="connsiteX61" fmla="*/ 908649 w 1023668"/>
              <a:gd name="connsiteY61" fmla="*/ 121079 h 621411"/>
              <a:gd name="connsiteX62" fmla="*/ 948906 w 1023668"/>
              <a:gd name="connsiteY62" fmla="*/ 115328 h 621411"/>
              <a:gd name="connsiteX63" fmla="*/ 989162 w 1023668"/>
              <a:gd name="connsiteY63" fmla="*/ 103826 h 621411"/>
              <a:gd name="connsiteX64" fmla="*/ 1006415 w 1023668"/>
              <a:gd name="connsiteY64" fmla="*/ 115328 h 62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023668" h="621411">
                <a:moveTo>
                  <a:pt x="1006415" y="115328"/>
                </a:moveTo>
                <a:cubicBezTo>
                  <a:pt x="1008332" y="111494"/>
                  <a:pt x="999608" y="92435"/>
                  <a:pt x="1000664" y="80822"/>
                </a:cubicBezTo>
                <a:cubicBezTo>
                  <a:pt x="1001480" y="71849"/>
                  <a:pt x="1019068" y="38263"/>
                  <a:pt x="1023668" y="29064"/>
                </a:cubicBezTo>
                <a:cubicBezTo>
                  <a:pt x="1017917" y="25230"/>
                  <a:pt x="1012039" y="21579"/>
                  <a:pt x="1006415" y="17562"/>
                </a:cubicBezTo>
                <a:cubicBezTo>
                  <a:pt x="998615" y="11991"/>
                  <a:pt x="992627" y="2942"/>
                  <a:pt x="983411" y="309"/>
                </a:cubicBezTo>
                <a:cubicBezTo>
                  <a:pt x="977582" y="-1356"/>
                  <a:pt x="971909" y="4143"/>
                  <a:pt x="966158" y="6060"/>
                </a:cubicBezTo>
                <a:cubicBezTo>
                  <a:pt x="956573" y="13728"/>
                  <a:pt x="947813" y="22558"/>
                  <a:pt x="937404" y="29064"/>
                </a:cubicBezTo>
                <a:cubicBezTo>
                  <a:pt x="932263" y="32277"/>
                  <a:pt x="925957" y="33073"/>
                  <a:pt x="920151" y="34815"/>
                </a:cubicBezTo>
                <a:cubicBezTo>
                  <a:pt x="862305" y="52169"/>
                  <a:pt x="899315" y="41362"/>
                  <a:pt x="851140" y="52068"/>
                </a:cubicBezTo>
                <a:cubicBezTo>
                  <a:pt x="843424" y="53783"/>
                  <a:pt x="835852" y="56104"/>
                  <a:pt x="828136" y="57819"/>
                </a:cubicBezTo>
                <a:cubicBezTo>
                  <a:pt x="818594" y="59939"/>
                  <a:pt x="808811" y="60998"/>
                  <a:pt x="799381" y="63570"/>
                </a:cubicBezTo>
                <a:cubicBezTo>
                  <a:pt x="787684" y="66760"/>
                  <a:pt x="776792" y="72838"/>
                  <a:pt x="764875" y="75072"/>
                </a:cubicBezTo>
                <a:cubicBezTo>
                  <a:pt x="745940" y="78622"/>
                  <a:pt x="726513" y="78695"/>
                  <a:pt x="707366" y="80822"/>
                </a:cubicBezTo>
                <a:cubicBezTo>
                  <a:pt x="692005" y="82529"/>
                  <a:pt x="676694" y="84656"/>
                  <a:pt x="661358" y="86573"/>
                </a:cubicBezTo>
                <a:cubicBezTo>
                  <a:pt x="651773" y="92324"/>
                  <a:pt x="642083" y="97902"/>
                  <a:pt x="632604" y="103826"/>
                </a:cubicBezTo>
                <a:cubicBezTo>
                  <a:pt x="611603" y="116952"/>
                  <a:pt x="617334" y="116121"/>
                  <a:pt x="592347" y="126830"/>
                </a:cubicBezTo>
                <a:cubicBezTo>
                  <a:pt x="559905" y="140734"/>
                  <a:pt x="591002" y="123740"/>
                  <a:pt x="552091" y="138332"/>
                </a:cubicBezTo>
                <a:cubicBezTo>
                  <a:pt x="535413" y="144586"/>
                  <a:pt x="526136" y="151801"/>
                  <a:pt x="511834" y="161336"/>
                </a:cubicBezTo>
                <a:cubicBezTo>
                  <a:pt x="508000" y="169004"/>
                  <a:pt x="503709" y="176459"/>
                  <a:pt x="500332" y="184339"/>
                </a:cubicBezTo>
                <a:cubicBezTo>
                  <a:pt x="489870" y="208750"/>
                  <a:pt x="500048" y="205943"/>
                  <a:pt x="471577" y="230347"/>
                </a:cubicBezTo>
                <a:cubicBezTo>
                  <a:pt x="466975" y="234292"/>
                  <a:pt x="459747" y="233387"/>
                  <a:pt x="454325" y="236098"/>
                </a:cubicBezTo>
                <a:cubicBezTo>
                  <a:pt x="448143" y="239189"/>
                  <a:pt x="443073" y="244171"/>
                  <a:pt x="437072" y="247600"/>
                </a:cubicBezTo>
                <a:cubicBezTo>
                  <a:pt x="359465" y="291947"/>
                  <a:pt x="314755" y="264195"/>
                  <a:pt x="189781" y="270604"/>
                </a:cubicBezTo>
                <a:cubicBezTo>
                  <a:pt x="185947" y="276355"/>
                  <a:pt x="181370" y="281674"/>
                  <a:pt x="178279" y="287856"/>
                </a:cubicBezTo>
                <a:cubicBezTo>
                  <a:pt x="173662" y="297089"/>
                  <a:pt x="171394" y="307378"/>
                  <a:pt x="166777" y="316611"/>
                </a:cubicBezTo>
                <a:cubicBezTo>
                  <a:pt x="160388" y="329390"/>
                  <a:pt x="152080" y="340254"/>
                  <a:pt x="138023" y="345366"/>
                </a:cubicBezTo>
                <a:cubicBezTo>
                  <a:pt x="123167" y="350768"/>
                  <a:pt x="107351" y="353034"/>
                  <a:pt x="92015" y="356868"/>
                </a:cubicBezTo>
                <a:cubicBezTo>
                  <a:pt x="86264" y="364536"/>
                  <a:pt x="78779" y="371169"/>
                  <a:pt x="74762" y="379872"/>
                </a:cubicBezTo>
                <a:cubicBezTo>
                  <a:pt x="67141" y="396384"/>
                  <a:pt x="70368" y="418770"/>
                  <a:pt x="57509" y="431630"/>
                </a:cubicBezTo>
                <a:cubicBezTo>
                  <a:pt x="30482" y="458658"/>
                  <a:pt x="44768" y="442116"/>
                  <a:pt x="17253" y="483389"/>
                </a:cubicBezTo>
                <a:cubicBezTo>
                  <a:pt x="19170" y="498725"/>
                  <a:pt x="19529" y="514337"/>
                  <a:pt x="23004" y="529396"/>
                </a:cubicBezTo>
                <a:cubicBezTo>
                  <a:pt x="27970" y="550913"/>
                  <a:pt x="34875" y="558704"/>
                  <a:pt x="46008" y="575404"/>
                </a:cubicBezTo>
                <a:cubicBezTo>
                  <a:pt x="36423" y="579238"/>
                  <a:pt x="26487" y="582289"/>
                  <a:pt x="17253" y="586906"/>
                </a:cubicBezTo>
                <a:cubicBezTo>
                  <a:pt x="11071" y="589997"/>
                  <a:pt x="0" y="591495"/>
                  <a:pt x="0" y="598407"/>
                </a:cubicBezTo>
                <a:cubicBezTo>
                  <a:pt x="0" y="606540"/>
                  <a:pt x="10486" y="611149"/>
                  <a:pt x="17253" y="615660"/>
                </a:cubicBezTo>
                <a:cubicBezTo>
                  <a:pt x="22297" y="619023"/>
                  <a:pt x="28755" y="619494"/>
                  <a:pt x="34506" y="621411"/>
                </a:cubicBezTo>
                <a:cubicBezTo>
                  <a:pt x="51759" y="615660"/>
                  <a:pt x="70921" y="613922"/>
                  <a:pt x="86264" y="604158"/>
                </a:cubicBezTo>
                <a:cubicBezTo>
                  <a:pt x="93497" y="599556"/>
                  <a:pt x="93513" y="588598"/>
                  <a:pt x="97766" y="581155"/>
                </a:cubicBezTo>
                <a:cubicBezTo>
                  <a:pt x="101195" y="575154"/>
                  <a:pt x="105251" y="569526"/>
                  <a:pt x="109268" y="563902"/>
                </a:cubicBezTo>
                <a:cubicBezTo>
                  <a:pt x="121848" y="546290"/>
                  <a:pt x="127849" y="537580"/>
                  <a:pt x="143774" y="523645"/>
                </a:cubicBezTo>
                <a:cubicBezTo>
                  <a:pt x="181913" y="490273"/>
                  <a:pt x="159670" y="509631"/>
                  <a:pt x="195532" y="489139"/>
                </a:cubicBezTo>
                <a:cubicBezTo>
                  <a:pt x="225929" y="471770"/>
                  <a:pt x="246262" y="456369"/>
                  <a:pt x="276045" y="443132"/>
                </a:cubicBezTo>
                <a:cubicBezTo>
                  <a:pt x="285479" y="438939"/>
                  <a:pt x="295948" y="436941"/>
                  <a:pt x="304800" y="431630"/>
                </a:cubicBezTo>
                <a:cubicBezTo>
                  <a:pt x="359382" y="398881"/>
                  <a:pt x="307031" y="413931"/>
                  <a:pt x="362309" y="402875"/>
                </a:cubicBezTo>
                <a:cubicBezTo>
                  <a:pt x="433159" y="367450"/>
                  <a:pt x="332322" y="415347"/>
                  <a:pt x="414068" y="385622"/>
                </a:cubicBezTo>
                <a:cubicBezTo>
                  <a:pt x="426153" y="381228"/>
                  <a:pt x="437333" y="374615"/>
                  <a:pt x="448574" y="368370"/>
                </a:cubicBezTo>
                <a:cubicBezTo>
                  <a:pt x="454616" y="365013"/>
                  <a:pt x="459269" y="359054"/>
                  <a:pt x="465826" y="356868"/>
                </a:cubicBezTo>
                <a:cubicBezTo>
                  <a:pt x="488321" y="349370"/>
                  <a:pt x="534838" y="339615"/>
                  <a:pt x="534838" y="339615"/>
                </a:cubicBezTo>
                <a:cubicBezTo>
                  <a:pt x="540589" y="335781"/>
                  <a:pt x="545909" y="331204"/>
                  <a:pt x="552091" y="328113"/>
                </a:cubicBezTo>
                <a:cubicBezTo>
                  <a:pt x="557513" y="325402"/>
                  <a:pt x="564044" y="325306"/>
                  <a:pt x="569343" y="322362"/>
                </a:cubicBezTo>
                <a:cubicBezTo>
                  <a:pt x="625305" y="291271"/>
                  <a:pt x="580873" y="303953"/>
                  <a:pt x="632604" y="293607"/>
                </a:cubicBezTo>
                <a:cubicBezTo>
                  <a:pt x="638355" y="301275"/>
                  <a:pt x="644540" y="308636"/>
                  <a:pt x="649857" y="316611"/>
                </a:cubicBezTo>
                <a:cubicBezTo>
                  <a:pt x="656057" y="325912"/>
                  <a:pt x="656643" y="341441"/>
                  <a:pt x="667109" y="345366"/>
                </a:cubicBezTo>
                <a:cubicBezTo>
                  <a:pt x="676775" y="348991"/>
                  <a:pt x="686279" y="337698"/>
                  <a:pt x="695864" y="333864"/>
                </a:cubicBezTo>
                <a:cubicBezTo>
                  <a:pt x="701615" y="328113"/>
                  <a:pt x="706869" y="321818"/>
                  <a:pt x="713117" y="316611"/>
                </a:cubicBezTo>
                <a:cubicBezTo>
                  <a:pt x="718427" y="312186"/>
                  <a:pt x="726353" y="310733"/>
                  <a:pt x="730370" y="305109"/>
                </a:cubicBezTo>
                <a:cubicBezTo>
                  <a:pt x="736370" y="296709"/>
                  <a:pt x="738247" y="286021"/>
                  <a:pt x="741872" y="276355"/>
                </a:cubicBezTo>
                <a:cubicBezTo>
                  <a:pt x="744001" y="270679"/>
                  <a:pt x="746235" y="265003"/>
                  <a:pt x="747623" y="259102"/>
                </a:cubicBezTo>
                <a:cubicBezTo>
                  <a:pt x="753909" y="232385"/>
                  <a:pt x="755238" y="204288"/>
                  <a:pt x="764875" y="178589"/>
                </a:cubicBezTo>
                <a:cubicBezTo>
                  <a:pt x="767302" y="172117"/>
                  <a:pt x="775812" y="169894"/>
                  <a:pt x="782128" y="167087"/>
                </a:cubicBezTo>
                <a:cubicBezTo>
                  <a:pt x="793207" y="162163"/>
                  <a:pt x="805334" y="159979"/>
                  <a:pt x="816634" y="155585"/>
                </a:cubicBezTo>
                <a:cubicBezTo>
                  <a:pt x="854198" y="140977"/>
                  <a:pt x="873756" y="127423"/>
                  <a:pt x="908649" y="121079"/>
                </a:cubicBezTo>
                <a:cubicBezTo>
                  <a:pt x="921986" y="118654"/>
                  <a:pt x="935487" y="117245"/>
                  <a:pt x="948906" y="115328"/>
                </a:cubicBezTo>
                <a:cubicBezTo>
                  <a:pt x="959417" y="111824"/>
                  <a:pt x="978844" y="104858"/>
                  <a:pt x="989162" y="103826"/>
                </a:cubicBezTo>
                <a:cubicBezTo>
                  <a:pt x="1000607" y="102682"/>
                  <a:pt x="1004498" y="119162"/>
                  <a:pt x="1006415" y="115328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Forma Livre: Forma 8">
            <a:hlinkClick r:id="rId7" action="ppaction://hlinksldjump"/>
            <a:extLst>
              <a:ext uri="{FF2B5EF4-FFF2-40B4-BE49-F238E27FC236}">
                <a16:creationId xmlns:a16="http://schemas.microsoft.com/office/drawing/2014/main" id="{976CB919-06BC-BA4B-BB96-FA28AC3DC53F}"/>
              </a:ext>
            </a:extLst>
          </p:cNvPr>
          <p:cNvSpPr/>
          <p:nvPr/>
        </p:nvSpPr>
        <p:spPr>
          <a:xfrm>
            <a:off x="4952847" y="3943463"/>
            <a:ext cx="672861" cy="583397"/>
          </a:xfrm>
          <a:custGeom>
            <a:avLst/>
            <a:gdLst>
              <a:gd name="connsiteX0" fmla="*/ 621102 w 672861"/>
              <a:gd name="connsiteY0" fmla="*/ 456770 h 583397"/>
              <a:gd name="connsiteX1" fmla="*/ 655608 w 672861"/>
              <a:gd name="connsiteY1" fmla="*/ 370506 h 583397"/>
              <a:gd name="connsiteX2" fmla="*/ 672861 w 672861"/>
              <a:gd name="connsiteY2" fmla="*/ 359004 h 583397"/>
              <a:gd name="connsiteX3" fmla="*/ 667110 w 672861"/>
              <a:gd name="connsiteY3" fmla="*/ 330249 h 583397"/>
              <a:gd name="connsiteX4" fmla="*/ 632604 w 672861"/>
              <a:gd name="connsiteY4" fmla="*/ 307245 h 583397"/>
              <a:gd name="connsiteX5" fmla="*/ 615351 w 672861"/>
              <a:gd name="connsiteY5" fmla="*/ 295743 h 583397"/>
              <a:gd name="connsiteX6" fmla="*/ 540589 w 672861"/>
              <a:gd name="connsiteY6" fmla="*/ 278491 h 583397"/>
              <a:gd name="connsiteX7" fmla="*/ 494581 w 672861"/>
              <a:gd name="connsiteY7" fmla="*/ 174974 h 583397"/>
              <a:gd name="connsiteX8" fmla="*/ 477329 w 672861"/>
              <a:gd name="connsiteY8" fmla="*/ 169223 h 583397"/>
              <a:gd name="connsiteX9" fmla="*/ 529087 w 672861"/>
              <a:gd name="connsiteY9" fmla="*/ 105962 h 583397"/>
              <a:gd name="connsiteX10" fmla="*/ 500332 w 672861"/>
              <a:gd name="connsiteY10" fmla="*/ 88709 h 583397"/>
              <a:gd name="connsiteX11" fmla="*/ 408317 w 672861"/>
              <a:gd name="connsiteY11" fmla="*/ 77208 h 583397"/>
              <a:gd name="connsiteX12" fmla="*/ 368061 w 672861"/>
              <a:gd name="connsiteY12" fmla="*/ 36951 h 583397"/>
              <a:gd name="connsiteX13" fmla="*/ 339306 w 672861"/>
              <a:gd name="connsiteY13" fmla="*/ 2445 h 583397"/>
              <a:gd name="connsiteX14" fmla="*/ 304800 w 672861"/>
              <a:gd name="connsiteY14" fmla="*/ 8196 h 583397"/>
              <a:gd name="connsiteX15" fmla="*/ 241540 w 672861"/>
              <a:gd name="connsiteY15" fmla="*/ 2445 h 583397"/>
              <a:gd name="connsiteX16" fmla="*/ 258793 w 672861"/>
              <a:gd name="connsiteY16" fmla="*/ 54204 h 583397"/>
              <a:gd name="connsiteX17" fmla="*/ 253042 w 672861"/>
              <a:gd name="connsiteY17" fmla="*/ 105962 h 583397"/>
              <a:gd name="connsiteX18" fmla="*/ 241540 w 672861"/>
              <a:gd name="connsiteY18" fmla="*/ 123215 h 583397"/>
              <a:gd name="connsiteX19" fmla="*/ 224287 w 672861"/>
              <a:gd name="connsiteY19" fmla="*/ 157721 h 583397"/>
              <a:gd name="connsiteX20" fmla="*/ 166778 w 672861"/>
              <a:gd name="connsiteY20" fmla="*/ 186476 h 583397"/>
              <a:gd name="connsiteX21" fmla="*/ 149525 w 672861"/>
              <a:gd name="connsiteY21" fmla="*/ 180725 h 583397"/>
              <a:gd name="connsiteX22" fmla="*/ 103517 w 672861"/>
              <a:gd name="connsiteY22" fmla="*/ 157721 h 583397"/>
              <a:gd name="connsiteX23" fmla="*/ 74762 w 672861"/>
              <a:gd name="connsiteY23" fmla="*/ 209479 h 583397"/>
              <a:gd name="connsiteX24" fmla="*/ 23004 w 672861"/>
              <a:gd name="connsiteY24" fmla="*/ 215230 h 583397"/>
              <a:gd name="connsiteX25" fmla="*/ 17253 w 672861"/>
              <a:gd name="connsiteY25" fmla="*/ 243985 h 583397"/>
              <a:gd name="connsiteX26" fmla="*/ 23004 w 672861"/>
              <a:gd name="connsiteY26" fmla="*/ 261238 h 583397"/>
              <a:gd name="connsiteX27" fmla="*/ 0 w 672861"/>
              <a:gd name="connsiteY27" fmla="*/ 295743 h 583397"/>
              <a:gd name="connsiteX28" fmla="*/ 17253 w 672861"/>
              <a:gd name="connsiteY28" fmla="*/ 307245 h 583397"/>
              <a:gd name="connsiteX29" fmla="*/ 34506 w 672861"/>
              <a:gd name="connsiteY29" fmla="*/ 312996 h 583397"/>
              <a:gd name="connsiteX30" fmla="*/ 86264 w 672861"/>
              <a:gd name="connsiteY30" fmla="*/ 324498 h 583397"/>
              <a:gd name="connsiteX31" fmla="*/ 97766 w 672861"/>
              <a:gd name="connsiteY31" fmla="*/ 347502 h 583397"/>
              <a:gd name="connsiteX32" fmla="*/ 126521 w 672861"/>
              <a:gd name="connsiteY32" fmla="*/ 399260 h 583397"/>
              <a:gd name="connsiteX33" fmla="*/ 155276 w 672861"/>
              <a:gd name="connsiteY33" fmla="*/ 410762 h 583397"/>
              <a:gd name="connsiteX34" fmla="*/ 172529 w 672861"/>
              <a:gd name="connsiteY34" fmla="*/ 428015 h 583397"/>
              <a:gd name="connsiteX35" fmla="*/ 195532 w 672861"/>
              <a:gd name="connsiteY35" fmla="*/ 468272 h 583397"/>
              <a:gd name="connsiteX36" fmla="*/ 189781 w 672861"/>
              <a:gd name="connsiteY36" fmla="*/ 514279 h 583397"/>
              <a:gd name="connsiteX37" fmla="*/ 184030 w 672861"/>
              <a:gd name="connsiteY37" fmla="*/ 531532 h 583397"/>
              <a:gd name="connsiteX38" fmla="*/ 207034 w 672861"/>
              <a:gd name="connsiteY38" fmla="*/ 543034 h 583397"/>
              <a:gd name="connsiteX39" fmla="*/ 258793 w 672861"/>
              <a:gd name="connsiteY39" fmla="*/ 566038 h 583397"/>
              <a:gd name="connsiteX40" fmla="*/ 276045 w 672861"/>
              <a:gd name="connsiteY40" fmla="*/ 577540 h 583397"/>
              <a:gd name="connsiteX41" fmla="*/ 310551 w 672861"/>
              <a:gd name="connsiteY41" fmla="*/ 485525 h 583397"/>
              <a:gd name="connsiteX42" fmla="*/ 339306 w 672861"/>
              <a:gd name="connsiteY42" fmla="*/ 445268 h 583397"/>
              <a:gd name="connsiteX43" fmla="*/ 362310 w 672861"/>
              <a:gd name="connsiteY43" fmla="*/ 433766 h 583397"/>
              <a:gd name="connsiteX44" fmla="*/ 396815 w 672861"/>
              <a:gd name="connsiteY44" fmla="*/ 462521 h 583397"/>
              <a:gd name="connsiteX45" fmla="*/ 402566 w 672861"/>
              <a:gd name="connsiteY45" fmla="*/ 485525 h 583397"/>
              <a:gd name="connsiteX46" fmla="*/ 414068 w 672861"/>
              <a:gd name="connsiteY46" fmla="*/ 502777 h 583397"/>
              <a:gd name="connsiteX47" fmla="*/ 442823 w 672861"/>
              <a:gd name="connsiteY47" fmla="*/ 497026 h 583397"/>
              <a:gd name="connsiteX48" fmla="*/ 460076 w 672861"/>
              <a:gd name="connsiteY48" fmla="*/ 479774 h 583397"/>
              <a:gd name="connsiteX49" fmla="*/ 534838 w 672861"/>
              <a:gd name="connsiteY49" fmla="*/ 508528 h 583397"/>
              <a:gd name="connsiteX50" fmla="*/ 580845 w 672861"/>
              <a:gd name="connsiteY50" fmla="*/ 514279 h 583397"/>
              <a:gd name="connsiteX51" fmla="*/ 603849 w 672861"/>
              <a:gd name="connsiteY51" fmla="*/ 508528 h 583397"/>
              <a:gd name="connsiteX52" fmla="*/ 609600 w 672861"/>
              <a:gd name="connsiteY52" fmla="*/ 451019 h 583397"/>
              <a:gd name="connsiteX53" fmla="*/ 615351 w 672861"/>
              <a:gd name="connsiteY53" fmla="*/ 422264 h 583397"/>
              <a:gd name="connsiteX54" fmla="*/ 621102 w 672861"/>
              <a:gd name="connsiteY54" fmla="*/ 456770 h 583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72861" h="583397">
                <a:moveTo>
                  <a:pt x="621102" y="456770"/>
                </a:moveTo>
                <a:cubicBezTo>
                  <a:pt x="627812" y="448144"/>
                  <a:pt x="606952" y="400916"/>
                  <a:pt x="655608" y="370506"/>
                </a:cubicBezTo>
                <a:cubicBezTo>
                  <a:pt x="661469" y="366843"/>
                  <a:pt x="667110" y="362838"/>
                  <a:pt x="672861" y="359004"/>
                </a:cubicBezTo>
                <a:cubicBezTo>
                  <a:pt x="670944" y="349419"/>
                  <a:pt x="673111" y="337965"/>
                  <a:pt x="667110" y="330249"/>
                </a:cubicBezTo>
                <a:cubicBezTo>
                  <a:pt x="658623" y="319337"/>
                  <a:pt x="644106" y="314913"/>
                  <a:pt x="632604" y="307245"/>
                </a:cubicBezTo>
                <a:cubicBezTo>
                  <a:pt x="626853" y="303411"/>
                  <a:pt x="622129" y="297098"/>
                  <a:pt x="615351" y="295743"/>
                </a:cubicBezTo>
                <a:cubicBezTo>
                  <a:pt x="571095" y="286893"/>
                  <a:pt x="596079" y="292364"/>
                  <a:pt x="540589" y="278491"/>
                </a:cubicBezTo>
                <a:cubicBezTo>
                  <a:pt x="522313" y="181021"/>
                  <a:pt x="552019" y="196514"/>
                  <a:pt x="494581" y="174974"/>
                </a:cubicBezTo>
                <a:cubicBezTo>
                  <a:pt x="488905" y="172846"/>
                  <a:pt x="483080" y="171140"/>
                  <a:pt x="477329" y="169223"/>
                </a:cubicBezTo>
                <a:cubicBezTo>
                  <a:pt x="527622" y="118928"/>
                  <a:pt x="516478" y="143790"/>
                  <a:pt x="529087" y="105962"/>
                </a:cubicBezTo>
                <a:cubicBezTo>
                  <a:pt x="519502" y="100211"/>
                  <a:pt x="511206" y="91298"/>
                  <a:pt x="500332" y="88709"/>
                </a:cubicBezTo>
                <a:cubicBezTo>
                  <a:pt x="470262" y="81550"/>
                  <a:pt x="408317" y="77208"/>
                  <a:pt x="408317" y="77208"/>
                </a:cubicBezTo>
                <a:cubicBezTo>
                  <a:pt x="387868" y="61871"/>
                  <a:pt x="380841" y="59956"/>
                  <a:pt x="368061" y="36951"/>
                </a:cubicBezTo>
                <a:cubicBezTo>
                  <a:pt x="347744" y="380"/>
                  <a:pt x="370207" y="12745"/>
                  <a:pt x="339306" y="2445"/>
                </a:cubicBezTo>
                <a:cubicBezTo>
                  <a:pt x="327804" y="4362"/>
                  <a:pt x="316461" y="8196"/>
                  <a:pt x="304800" y="8196"/>
                </a:cubicBezTo>
                <a:cubicBezTo>
                  <a:pt x="283626" y="8196"/>
                  <a:pt x="261199" y="-5419"/>
                  <a:pt x="241540" y="2445"/>
                </a:cubicBezTo>
                <a:cubicBezTo>
                  <a:pt x="232250" y="6161"/>
                  <a:pt x="257586" y="51791"/>
                  <a:pt x="258793" y="54204"/>
                </a:cubicBezTo>
                <a:cubicBezTo>
                  <a:pt x="256876" y="71457"/>
                  <a:pt x="257252" y="89121"/>
                  <a:pt x="253042" y="105962"/>
                </a:cubicBezTo>
                <a:cubicBezTo>
                  <a:pt x="251366" y="112667"/>
                  <a:pt x="244631" y="117033"/>
                  <a:pt x="241540" y="123215"/>
                </a:cubicBezTo>
                <a:cubicBezTo>
                  <a:pt x="233791" y="138712"/>
                  <a:pt x="238937" y="144902"/>
                  <a:pt x="224287" y="157721"/>
                </a:cubicBezTo>
                <a:cubicBezTo>
                  <a:pt x="196899" y="181685"/>
                  <a:pt x="195362" y="179330"/>
                  <a:pt x="166778" y="186476"/>
                </a:cubicBezTo>
                <a:cubicBezTo>
                  <a:pt x="161027" y="184559"/>
                  <a:pt x="155044" y="183234"/>
                  <a:pt x="149525" y="180725"/>
                </a:cubicBezTo>
                <a:cubicBezTo>
                  <a:pt x="133916" y="173630"/>
                  <a:pt x="103517" y="157721"/>
                  <a:pt x="103517" y="157721"/>
                </a:cubicBezTo>
                <a:cubicBezTo>
                  <a:pt x="94201" y="194984"/>
                  <a:pt x="105609" y="204338"/>
                  <a:pt x="74762" y="209479"/>
                </a:cubicBezTo>
                <a:cubicBezTo>
                  <a:pt x="57639" y="212333"/>
                  <a:pt x="40257" y="213313"/>
                  <a:pt x="23004" y="215230"/>
                </a:cubicBezTo>
                <a:cubicBezTo>
                  <a:pt x="21087" y="224815"/>
                  <a:pt x="17253" y="234210"/>
                  <a:pt x="17253" y="243985"/>
                </a:cubicBezTo>
                <a:cubicBezTo>
                  <a:pt x="17253" y="250047"/>
                  <a:pt x="24921" y="255487"/>
                  <a:pt x="23004" y="261238"/>
                </a:cubicBezTo>
                <a:cubicBezTo>
                  <a:pt x="18633" y="274352"/>
                  <a:pt x="7668" y="284241"/>
                  <a:pt x="0" y="295743"/>
                </a:cubicBezTo>
                <a:cubicBezTo>
                  <a:pt x="5751" y="299577"/>
                  <a:pt x="11071" y="304154"/>
                  <a:pt x="17253" y="307245"/>
                </a:cubicBezTo>
                <a:cubicBezTo>
                  <a:pt x="22675" y="309956"/>
                  <a:pt x="28625" y="311526"/>
                  <a:pt x="34506" y="312996"/>
                </a:cubicBezTo>
                <a:cubicBezTo>
                  <a:pt x="51652" y="317283"/>
                  <a:pt x="69011" y="320664"/>
                  <a:pt x="86264" y="324498"/>
                </a:cubicBezTo>
                <a:cubicBezTo>
                  <a:pt x="90098" y="332166"/>
                  <a:pt x="94582" y="339542"/>
                  <a:pt x="97766" y="347502"/>
                </a:cubicBezTo>
                <a:cubicBezTo>
                  <a:pt x="107894" y="372821"/>
                  <a:pt x="103342" y="384774"/>
                  <a:pt x="126521" y="399260"/>
                </a:cubicBezTo>
                <a:cubicBezTo>
                  <a:pt x="135275" y="404731"/>
                  <a:pt x="145691" y="406928"/>
                  <a:pt x="155276" y="410762"/>
                </a:cubicBezTo>
                <a:cubicBezTo>
                  <a:pt x="161027" y="416513"/>
                  <a:pt x="167322" y="421767"/>
                  <a:pt x="172529" y="428015"/>
                </a:cubicBezTo>
                <a:cubicBezTo>
                  <a:pt x="182687" y="440205"/>
                  <a:pt x="188503" y="454214"/>
                  <a:pt x="195532" y="468272"/>
                </a:cubicBezTo>
                <a:cubicBezTo>
                  <a:pt x="193615" y="483608"/>
                  <a:pt x="192546" y="499073"/>
                  <a:pt x="189781" y="514279"/>
                </a:cubicBezTo>
                <a:cubicBezTo>
                  <a:pt x="188697" y="520243"/>
                  <a:pt x="180911" y="526334"/>
                  <a:pt x="184030" y="531532"/>
                </a:cubicBezTo>
                <a:cubicBezTo>
                  <a:pt x="188441" y="538883"/>
                  <a:pt x="199540" y="538871"/>
                  <a:pt x="207034" y="543034"/>
                </a:cubicBezTo>
                <a:cubicBezTo>
                  <a:pt x="247735" y="565646"/>
                  <a:pt x="221290" y="556662"/>
                  <a:pt x="258793" y="566038"/>
                </a:cubicBezTo>
                <a:cubicBezTo>
                  <a:pt x="264544" y="569872"/>
                  <a:pt x="269692" y="574817"/>
                  <a:pt x="276045" y="577540"/>
                </a:cubicBezTo>
                <a:cubicBezTo>
                  <a:pt x="330871" y="601037"/>
                  <a:pt x="298174" y="550506"/>
                  <a:pt x="310551" y="485525"/>
                </a:cubicBezTo>
                <a:cubicBezTo>
                  <a:pt x="313294" y="471122"/>
                  <a:pt x="327751" y="453522"/>
                  <a:pt x="339306" y="445268"/>
                </a:cubicBezTo>
                <a:cubicBezTo>
                  <a:pt x="346282" y="440285"/>
                  <a:pt x="354642" y="437600"/>
                  <a:pt x="362310" y="433766"/>
                </a:cubicBezTo>
                <a:cubicBezTo>
                  <a:pt x="373303" y="441095"/>
                  <a:pt x="390003" y="450600"/>
                  <a:pt x="396815" y="462521"/>
                </a:cubicBezTo>
                <a:cubicBezTo>
                  <a:pt x="400736" y="469384"/>
                  <a:pt x="399452" y="478260"/>
                  <a:pt x="402566" y="485525"/>
                </a:cubicBezTo>
                <a:cubicBezTo>
                  <a:pt x="405289" y="491878"/>
                  <a:pt x="410234" y="497026"/>
                  <a:pt x="414068" y="502777"/>
                </a:cubicBezTo>
                <a:cubicBezTo>
                  <a:pt x="423653" y="500860"/>
                  <a:pt x="434080" y="501397"/>
                  <a:pt x="442823" y="497026"/>
                </a:cubicBezTo>
                <a:cubicBezTo>
                  <a:pt x="450097" y="493389"/>
                  <a:pt x="451943" y="479774"/>
                  <a:pt x="460076" y="479774"/>
                </a:cubicBezTo>
                <a:cubicBezTo>
                  <a:pt x="523416" y="479774"/>
                  <a:pt x="493942" y="498304"/>
                  <a:pt x="534838" y="508528"/>
                </a:cubicBezTo>
                <a:cubicBezTo>
                  <a:pt x="549832" y="512276"/>
                  <a:pt x="565509" y="512362"/>
                  <a:pt x="580845" y="514279"/>
                </a:cubicBezTo>
                <a:cubicBezTo>
                  <a:pt x="588513" y="512362"/>
                  <a:pt x="600578" y="515724"/>
                  <a:pt x="603849" y="508528"/>
                </a:cubicBezTo>
                <a:cubicBezTo>
                  <a:pt x="611821" y="490990"/>
                  <a:pt x="607054" y="470115"/>
                  <a:pt x="609600" y="451019"/>
                </a:cubicBezTo>
                <a:cubicBezTo>
                  <a:pt x="610892" y="441330"/>
                  <a:pt x="609929" y="430397"/>
                  <a:pt x="615351" y="422264"/>
                </a:cubicBezTo>
                <a:cubicBezTo>
                  <a:pt x="620397" y="414694"/>
                  <a:pt x="614392" y="465396"/>
                  <a:pt x="621102" y="45677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Forma Livre: Forma 9">
            <a:hlinkClick r:id="rId8" action="ppaction://hlinksldjump"/>
            <a:extLst>
              <a:ext uri="{FF2B5EF4-FFF2-40B4-BE49-F238E27FC236}">
                <a16:creationId xmlns:a16="http://schemas.microsoft.com/office/drawing/2014/main" id="{69630AA0-D56B-0A4C-8231-1CE2FFF6676A}"/>
              </a:ext>
            </a:extLst>
          </p:cNvPr>
          <p:cNvSpPr/>
          <p:nvPr/>
        </p:nvSpPr>
        <p:spPr>
          <a:xfrm>
            <a:off x="4281250" y="4278721"/>
            <a:ext cx="1079914" cy="991714"/>
          </a:xfrm>
          <a:custGeom>
            <a:avLst/>
            <a:gdLst>
              <a:gd name="connsiteX0" fmla="*/ 435809 w 1079914"/>
              <a:gd name="connsiteY0" fmla="*/ 12244 h 991714"/>
              <a:gd name="connsiteX1" fmla="*/ 424307 w 1079914"/>
              <a:gd name="connsiteY1" fmla="*/ 92757 h 991714"/>
              <a:gd name="connsiteX2" fmla="*/ 441559 w 1079914"/>
              <a:gd name="connsiteY2" fmla="*/ 110010 h 991714"/>
              <a:gd name="connsiteX3" fmla="*/ 430058 w 1079914"/>
              <a:gd name="connsiteY3" fmla="*/ 161768 h 991714"/>
              <a:gd name="connsiteX4" fmla="*/ 424307 w 1079914"/>
              <a:gd name="connsiteY4" fmla="*/ 184772 h 991714"/>
              <a:gd name="connsiteX5" fmla="*/ 332292 w 1079914"/>
              <a:gd name="connsiteY5" fmla="*/ 207776 h 991714"/>
              <a:gd name="connsiteX6" fmla="*/ 326541 w 1079914"/>
              <a:gd name="connsiteY6" fmla="*/ 225029 h 991714"/>
              <a:gd name="connsiteX7" fmla="*/ 315039 w 1079914"/>
              <a:gd name="connsiteY7" fmla="*/ 248033 h 991714"/>
              <a:gd name="connsiteX8" fmla="*/ 343793 w 1079914"/>
              <a:gd name="connsiteY8" fmla="*/ 288289 h 991714"/>
              <a:gd name="connsiteX9" fmla="*/ 355295 w 1079914"/>
              <a:gd name="connsiteY9" fmla="*/ 305542 h 991714"/>
              <a:gd name="connsiteX10" fmla="*/ 343793 w 1079914"/>
              <a:gd name="connsiteY10" fmla="*/ 340048 h 991714"/>
              <a:gd name="connsiteX11" fmla="*/ 315039 w 1079914"/>
              <a:gd name="connsiteY11" fmla="*/ 357301 h 991714"/>
              <a:gd name="connsiteX12" fmla="*/ 292035 w 1079914"/>
              <a:gd name="connsiteY12" fmla="*/ 363051 h 991714"/>
              <a:gd name="connsiteX13" fmla="*/ 251778 w 1079914"/>
              <a:gd name="connsiteY13" fmla="*/ 374553 h 991714"/>
              <a:gd name="connsiteX14" fmla="*/ 240276 w 1079914"/>
              <a:gd name="connsiteY14" fmla="*/ 414810 h 991714"/>
              <a:gd name="connsiteX15" fmla="*/ 205771 w 1079914"/>
              <a:gd name="connsiteY15" fmla="*/ 432063 h 991714"/>
              <a:gd name="connsiteX16" fmla="*/ 159763 w 1079914"/>
              <a:gd name="connsiteY16" fmla="*/ 449316 h 991714"/>
              <a:gd name="connsiteX17" fmla="*/ 119507 w 1079914"/>
              <a:gd name="connsiteY17" fmla="*/ 478070 h 991714"/>
              <a:gd name="connsiteX18" fmla="*/ 96503 w 1079914"/>
              <a:gd name="connsiteY18" fmla="*/ 489572 h 991714"/>
              <a:gd name="connsiteX19" fmla="*/ 79250 w 1079914"/>
              <a:gd name="connsiteY19" fmla="*/ 506825 h 991714"/>
              <a:gd name="connsiteX20" fmla="*/ 44744 w 1079914"/>
              <a:gd name="connsiteY20" fmla="*/ 518327 h 991714"/>
              <a:gd name="connsiteX21" fmla="*/ 27492 w 1079914"/>
              <a:gd name="connsiteY21" fmla="*/ 529829 h 991714"/>
              <a:gd name="connsiteX22" fmla="*/ 4488 w 1079914"/>
              <a:gd name="connsiteY22" fmla="*/ 639097 h 991714"/>
              <a:gd name="connsiteX23" fmla="*/ 33242 w 1079914"/>
              <a:gd name="connsiteY23" fmla="*/ 719610 h 991714"/>
              <a:gd name="connsiteX24" fmla="*/ 61997 w 1079914"/>
              <a:gd name="connsiteY24" fmla="*/ 725361 h 991714"/>
              <a:gd name="connsiteX25" fmla="*/ 125258 w 1079914"/>
              <a:gd name="connsiteY25" fmla="*/ 736863 h 991714"/>
              <a:gd name="connsiteX26" fmla="*/ 154012 w 1079914"/>
              <a:gd name="connsiteY26" fmla="*/ 765618 h 991714"/>
              <a:gd name="connsiteX27" fmla="*/ 177016 w 1079914"/>
              <a:gd name="connsiteY27" fmla="*/ 794372 h 991714"/>
              <a:gd name="connsiteX28" fmla="*/ 188518 w 1079914"/>
              <a:gd name="connsiteY28" fmla="*/ 811625 h 991714"/>
              <a:gd name="connsiteX29" fmla="*/ 205771 w 1079914"/>
              <a:gd name="connsiteY29" fmla="*/ 828878 h 991714"/>
              <a:gd name="connsiteX30" fmla="*/ 217273 w 1079914"/>
              <a:gd name="connsiteY30" fmla="*/ 851882 h 991714"/>
              <a:gd name="connsiteX31" fmla="*/ 223024 w 1079914"/>
              <a:gd name="connsiteY31" fmla="*/ 869135 h 991714"/>
              <a:gd name="connsiteX32" fmla="*/ 257529 w 1079914"/>
              <a:gd name="connsiteY32" fmla="*/ 903640 h 991714"/>
              <a:gd name="connsiteX33" fmla="*/ 332292 w 1079914"/>
              <a:gd name="connsiteY33" fmla="*/ 938146 h 991714"/>
              <a:gd name="connsiteX34" fmla="*/ 349544 w 1079914"/>
              <a:gd name="connsiteY34" fmla="*/ 949648 h 991714"/>
              <a:gd name="connsiteX35" fmla="*/ 447310 w 1079914"/>
              <a:gd name="connsiteY35" fmla="*/ 961150 h 991714"/>
              <a:gd name="connsiteX36" fmla="*/ 556578 w 1079914"/>
              <a:gd name="connsiteY36" fmla="*/ 978402 h 991714"/>
              <a:gd name="connsiteX37" fmla="*/ 573831 w 1079914"/>
              <a:gd name="connsiteY37" fmla="*/ 961150 h 991714"/>
              <a:gd name="connsiteX38" fmla="*/ 596835 w 1079914"/>
              <a:gd name="connsiteY38" fmla="*/ 955399 h 991714"/>
              <a:gd name="connsiteX39" fmla="*/ 614088 w 1079914"/>
              <a:gd name="connsiteY39" fmla="*/ 943897 h 991714"/>
              <a:gd name="connsiteX40" fmla="*/ 573831 w 1079914"/>
              <a:gd name="connsiteY40" fmla="*/ 915142 h 991714"/>
              <a:gd name="connsiteX41" fmla="*/ 614088 w 1079914"/>
              <a:gd name="connsiteY41" fmla="*/ 903640 h 991714"/>
              <a:gd name="connsiteX42" fmla="*/ 683099 w 1079914"/>
              <a:gd name="connsiteY42" fmla="*/ 915142 h 991714"/>
              <a:gd name="connsiteX43" fmla="*/ 775114 w 1079914"/>
              <a:gd name="connsiteY43" fmla="*/ 903640 h 991714"/>
              <a:gd name="connsiteX44" fmla="*/ 821122 w 1079914"/>
              <a:gd name="connsiteY44" fmla="*/ 892138 h 991714"/>
              <a:gd name="connsiteX45" fmla="*/ 838375 w 1079914"/>
              <a:gd name="connsiteY45" fmla="*/ 886387 h 991714"/>
              <a:gd name="connsiteX46" fmla="*/ 884382 w 1079914"/>
              <a:gd name="connsiteY46" fmla="*/ 880636 h 991714"/>
              <a:gd name="connsiteX47" fmla="*/ 918888 w 1079914"/>
              <a:gd name="connsiteY47" fmla="*/ 874885 h 991714"/>
              <a:gd name="connsiteX48" fmla="*/ 959144 w 1079914"/>
              <a:gd name="connsiteY48" fmla="*/ 869135 h 991714"/>
              <a:gd name="connsiteX49" fmla="*/ 953393 w 1079914"/>
              <a:gd name="connsiteY49" fmla="*/ 851882 h 991714"/>
              <a:gd name="connsiteX50" fmla="*/ 941892 w 1079914"/>
              <a:gd name="connsiteY50" fmla="*/ 828878 h 991714"/>
              <a:gd name="connsiteX51" fmla="*/ 953393 w 1079914"/>
              <a:gd name="connsiteY51" fmla="*/ 805874 h 991714"/>
              <a:gd name="connsiteX52" fmla="*/ 993650 w 1079914"/>
              <a:gd name="connsiteY52" fmla="*/ 771368 h 991714"/>
              <a:gd name="connsiteX53" fmla="*/ 1010903 w 1079914"/>
              <a:gd name="connsiteY53" fmla="*/ 765618 h 991714"/>
              <a:gd name="connsiteX54" fmla="*/ 1028156 w 1079914"/>
              <a:gd name="connsiteY54" fmla="*/ 748365 h 991714"/>
              <a:gd name="connsiteX55" fmla="*/ 1062661 w 1079914"/>
              <a:gd name="connsiteY55" fmla="*/ 736863 h 991714"/>
              <a:gd name="connsiteX56" fmla="*/ 1056910 w 1079914"/>
              <a:gd name="connsiteY56" fmla="*/ 696606 h 991714"/>
              <a:gd name="connsiteX57" fmla="*/ 1039658 w 1079914"/>
              <a:gd name="connsiteY57" fmla="*/ 656350 h 991714"/>
              <a:gd name="connsiteX58" fmla="*/ 1022405 w 1079914"/>
              <a:gd name="connsiteY58" fmla="*/ 639097 h 991714"/>
              <a:gd name="connsiteX59" fmla="*/ 1010903 w 1079914"/>
              <a:gd name="connsiteY59" fmla="*/ 616093 h 991714"/>
              <a:gd name="connsiteX60" fmla="*/ 1022405 w 1079914"/>
              <a:gd name="connsiteY60" fmla="*/ 575836 h 991714"/>
              <a:gd name="connsiteX61" fmla="*/ 1056910 w 1079914"/>
              <a:gd name="connsiteY61" fmla="*/ 558584 h 991714"/>
              <a:gd name="connsiteX62" fmla="*/ 1079914 w 1079914"/>
              <a:gd name="connsiteY62" fmla="*/ 541331 h 991714"/>
              <a:gd name="connsiteX63" fmla="*/ 1068412 w 1079914"/>
              <a:gd name="connsiteY63" fmla="*/ 409059 h 991714"/>
              <a:gd name="connsiteX64" fmla="*/ 1016654 w 1079914"/>
              <a:gd name="connsiteY64" fmla="*/ 403308 h 991714"/>
              <a:gd name="connsiteX65" fmla="*/ 959144 w 1079914"/>
              <a:gd name="connsiteY65" fmla="*/ 357301 h 991714"/>
              <a:gd name="connsiteX66" fmla="*/ 953393 w 1079914"/>
              <a:gd name="connsiteY66" fmla="*/ 328546 h 991714"/>
              <a:gd name="connsiteX67" fmla="*/ 930390 w 1079914"/>
              <a:gd name="connsiteY67" fmla="*/ 282538 h 991714"/>
              <a:gd name="connsiteX68" fmla="*/ 936141 w 1079914"/>
              <a:gd name="connsiteY68" fmla="*/ 236531 h 991714"/>
              <a:gd name="connsiteX69" fmla="*/ 964895 w 1079914"/>
              <a:gd name="connsiteY69" fmla="*/ 230780 h 991714"/>
              <a:gd name="connsiteX70" fmla="*/ 867129 w 1079914"/>
              <a:gd name="connsiteY70" fmla="*/ 196274 h 991714"/>
              <a:gd name="connsiteX71" fmla="*/ 849876 w 1079914"/>
              <a:gd name="connsiteY71" fmla="*/ 190523 h 991714"/>
              <a:gd name="connsiteX72" fmla="*/ 780865 w 1079914"/>
              <a:gd name="connsiteY72" fmla="*/ 196274 h 991714"/>
              <a:gd name="connsiteX73" fmla="*/ 757861 w 1079914"/>
              <a:gd name="connsiteY73" fmla="*/ 213527 h 991714"/>
              <a:gd name="connsiteX74" fmla="*/ 734858 w 1079914"/>
              <a:gd name="connsiteY74" fmla="*/ 219278 h 991714"/>
              <a:gd name="connsiteX75" fmla="*/ 671597 w 1079914"/>
              <a:gd name="connsiteY75" fmla="*/ 196274 h 991714"/>
              <a:gd name="connsiteX76" fmla="*/ 619839 w 1079914"/>
              <a:gd name="connsiteY76" fmla="*/ 144516 h 991714"/>
              <a:gd name="connsiteX77" fmla="*/ 545076 w 1079914"/>
              <a:gd name="connsiteY77" fmla="*/ 69753 h 991714"/>
              <a:gd name="connsiteX78" fmla="*/ 487567 w 1079914"/>
              <a:gd name="connsiteY78" fmla="*/ 23746 h 991714"/>
              <a:gd name="connsiteX79" fmla="*/ 447310 w 1079914"/>
              <a:gd name="connsiteY79" fmla="*/ 742 h 991714"/>
              <a:gd name="connsiteX80" fmla="*/ 435809 w 1079914"/>
              <a:gd name="connsiteY80" fmla="*/ 12244 h 991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079914" h="991714">
                <a:moveTo>
                  <a:pt x="435809" y="12244"/>
                </a:moveTo>
                <a:cubicBezTo>
                  <a:pt x="431975" y="27580"/>
                  <a:pt x="408842" y="50227"/>
                  <a:pt x="424307" y="92757"/>
                </a:cubicBezTo>
                <a:cubicBezTo>
                  <a:pt x="427086" y="100400"/>
                  <a:pt x="435808" y="104259"/>
                  <a:pt x="441559" y="110010"/>
                </a:cubicBezTo>
                <a:cubicBezTo>
                  <a:pt x="431182" y="172281"/>
                  <a:pt x="441384" y="122129"/>
                  <a:pt x="430058" y="161768"/>
                </a:cubicBezTo>
                <a:cubicBezTo>
                  <a:pt x="427887" y="169368"/>
                  <a:pt x="430308" y="179628"/>
                  <a:pt x="424307" y="184772"/>
                </a:cubicBezTo>
                <a:cubicBezTo>
                  <a:pt x="413543" y="193998"/>
                  <a:pt x="333503" y="207534"/>
                  <a:pt x="332292" y="207776"/>
                </a:cubicBezTo>
                <a:cubicBezTo>
                  <a:pt x="330375" y="213527"/>
                  <a:pt x="328929" y="219457"/>
                  <a:pt x="326541" y="225029"/>
                </a:cubicBezTo>
                <a:cubicBezTo>
                  <a:pt x="323164" y="232909"/>
                  <a:pt x="316102" y="239526"/>
                  <a:pt x="315039" y="248033"/>
                </a:cubicBezTo>
                <a:cubicBezTo>
                  <a:pt x="311675" y="274940"/>
                  <a:pt x="328339" y="272835"/>
                  <a:pt x="343793" y="288289"/>
                </a:cubicBezTo>
                <a:cubicBezTo>
                  <a:pt x="348680" y="293176"/>
                  <a:pt x="351461" y="299791"/>
                  <a:pt x="355295" y="305542"/>
                </a:cubicBezTo>
                <a:cubicBezTo>
                  <a:pt x="351461" y="317044"/>
                  <a:pt x="354189" y="333810"/>
                  <a:pt x="343793" y="340048"/>
                </a:cubicBezTo>
                <a:cubicBezTo>
                  <a:pt x="334208" y="345799"/>
                  <a:pt x="325253" y="352761"/>
                  <a:pt x="315039" y="357301"/>
                </a:cubicBezTo>
                <a:cubicBezTo>
                  <a:pt x="307816" y="360511"/>
                  <a:pt x="299660" y="360971"/>
                  <a:pt x="292035" y="363051"/>
                </a:cubicBezTo>
                <a:cubicBezTo>
                  <a:pt x="278571" y="366723"/>
                  <a:pt x="265197" y="370719"/>
                  <a:pt x="251778" y="374553"/>
                </a:cubicBezTo>
                <a:cubicBezTo>
                  <a:pt x="247944" y="387972"/>
                  <a:pt x="248994" y="403912"/>
                  <a:pt x="240276" y="414810"/>
                </a:cubicBezTo>
                <a:cubicBezTo>
                  <a:pt x="232243" y="424852"/>
                  <a:pt x="217012" y="425818"/>
                  <a:pt x="205771" y="432063"/>
                </a:cubicBezTo>
                <a:cubicBezTo>
                  <a:pt x="172453" y="450574"/>
                  <a:pt x="206513" y="439966"/>
                  <a:pt x="159763" y="449316"/>
                </a:cubicBezTo>
                <a:cubicBezTo>
                  <a:pt x="149899" y="456714"/>
                  <a:pt x="131272" y="471347"/>
                  <a:pt x="119507" y="478070"/>
                </a:cubicBezTo>
                <a:cubicBezTo>
                  <a:pt x="112064" y="482324"/>
                  <a:pt x="103479" y="484589"/>
                  <a:pt x="96503" y="489572"/>
                </a:cubicBezTo>
                <a:cubicBezTo>
                  <a:pt x="89885" y="494299"/>
                  <a:pt x="86360" y="502875"/>
                  <a:pt x="79250" y="506825"/>
                </a:cubicBezTo>
                <a:cubicBezTo>
                  <a:pt x="68652" y="512713"/>
                  <a:pt x="44744" y="518327"/>
                  <a:pt x="44744" y="518327"/>
                </a:cubicBezTo>
                <a:cubicBezTo>
                  <a:pt x="38993" y="522161"/>
                  <a:pt x="33674" y="526738"/>
                  <a:pt x="27492" y="529829"/>
                </a:cubicBezTo>
                <a:cubicBezTo>
                  <a:pt x="-23023" y="555087"/>
                  <a:pt x="13292" y="480621"/>
                  <a:pt x="4488" y="639097"/>
                </a:cubicBezTo>
                <a:cubicBezTo>
                  <a:pt x="9220" y="667485"/>
                  <a:pt x="10669" y="697036"/>
                  <a:pt x="33242" y="719610"/>
                </a:cubicBezTo>
                <a:cubicBezTo>
                  <a:pt x="40154" y="726522"/>
                  <a:pt x="52514" y="722990"/>
                  <a:pt x="61997" y="725361"/>
                </a:cubicBezTo>
                <a:cubicBezTo>
                  <a:pt x="115189" y="738659"/>
                  <a:pt x="18989" y="723579"/>
                  <a:pt x="125258" y="736863"/>
                </a:cubicBezTo>
                <a:cubicBezTo>
                  <a:pt x="134843" y="746448"/>
                  <a:pt x="144944" y="755543"/>
                  <a:pt x="154012" y="765618"/>
                </a:cubicBezTo>
                <a:cubicBezTo>
                  <a:pt x="162223" y="774742"/>
                  <a:pt x="169651" y="784552"/>
                  <a:pt x="177016" y="794372"/>
                </a:cubicBezTo>
                <a:cubicBezTo>
                  <a:pt x="181163" y="799901"/>
                  <a:pt x="184093" y="806315"/>
                  <a:pt x="188518" y="811625"/>
                </a:cubicBezTo>
                <a:cubicBezTo>
                  <a:pt x="193725" y="817873"/>
                  <a:pt x="201044" y="822260"/>
                  <a:pt x="205771" y="828878"/>
                </a:cubicBezTo>
                <a:cubicBezTo>
                  <a:pt x="210754" y="835854"/>
                  <a:pt x="213896" y="844002"/>
                  <a:pt x="217273" y="851882"/>
                </a:cubicBezTo>
                <a:cubicBezTo>
                  <a:pt x="219661" y="857454"/>
                  <a:pt x="219302" y="864350"/>
                  <a:pt x="223024" y="869135"/>
                </a:cubicBezTo>
                <a:cubicBezTo>
                  <a:pt x="233010" y="881974"/>
                  <a:pt x="242980" y="896366"/>
                  <a:pt x="257529" y="903640"/>
                </a:cubicBezTo>
                <a:cubicBezTo>
                  <a:pt x="320461" y="935106"/>
                  <a:pt x="294706" y="925617"/>
                  <a:pt x="332292" y="938146"/>
                </a:cubicBezTo>
                <a:cubicBezTo>
                  <a:pt x="338043" y="941980"/>
                  <a:pt x="343191" y="946925"/>
                  <a:pt x="349544" y="949648"/>
                </a:cubicBezTo>
                <a:cubicBezTo>
                  <a:pt x="372800" y="959615"/>
                  <a:pt x="440548" y="960630"/>
                  <a:pt x="447310" y="961150"/>
                </a:cubicBezTo>
                <a:cubicBezTo>
                  <a:pt x="486043" y="999881"/>
                  <a:pt x="471850" y="997230"/>
                  <a:pt x="556578" y="978402"/>
                </a:cubicBezTo>
                <a:cubicBezTo>
                  <a:pt x="564517" y="976638"/>
                  <a:pt x="566770" y="965185"/>
                  <a:pt x="573831" y="961150"/>
                </a:cubicBezTo>
                <a:cubicBezTo>
                  <a:pt x="580694" y="957229"/>
                  <a:pt x="589167" y="957316"/>
                  <a:pt x="596835" y="955399"/>
                </a:cubicBezTo>
                <a:cubicBezTo>
                  <a:pt x="602586" y="951565"/>
                  <a:pt x="614088" y="950809"/>
                  <a:pt x="614088" y="943897"/>
                </a:cubicBezTo>
                <a:cubicBezTo>
                  <a:pt x="614088" y="932239"/>
                  <a:pt x="579533" y="917993"/>
                  <a:pt x="573831" y="915142"/>
                </a:cubicBezTo>
                <a:cubicBezTo>
                  <a:pt x="587250" y="911308"/>
                  <a:pt x="600159" y="904511"/>
                  <a:pt x="614088" y="903640"/>
                </a:cubicBezTo>
                <a:cubicBezTo>
                  <a:pt x="646527" y="901613"/>
                  <a:pt x="658229" y="906852"/>
                  <a:pt x="683099" y="915142"/>
                </a:cubicBezTo>
                <a:cubicBezTo>
                  <a:pt x="732496" y="910651"/>
                  <a:pt x="736491" y="912553"/>
                  <a:pt x="775114" y="903640"/>
                </a:cubicBezTo>
                <a:cubicBezTo>
                  <a:pt x="790517" y="900085"/>
                  <a:pt x="806125" y="897137"/>
                  <a:pt x="821122" y="892138"/>
                </a:cubicBezTo>
                <a:cubicBezTo>
                  <a:pt x="826873" y="890221"/>
                  <a:pt x="832411" y="887471"/>
                  <a:pt x="838375" y="886387"/>
                </a:cubicBezTo>
                <a:cubicBezTo>
                  <a:pt x="853581" y="883622"/>
                  <a:pt x="869082" y="882822"/>
                  <a:pt x="884382" y="880636"/>
                </a:cubicBezTo>
                <a:cubicBezTo>
                  <a:pt x="895925" y="878987"/>
                  <a:pt x="907363" y="876658"/>
                  <a:pt x="918888" y="874885"/>
                </a:cubicBezTo>
                <a:cubicBezTo>
                  <a:pt x="932285" y="872824"/>
                  <a:pt x="945725" y="871052"/>
                  <a:pt x="959144" y="869135"/>
                </a:cubicBezTo>
                <a:cubicBezTo>
                  <a:pt x="957227" y="863384"/>
                  <a:pt x="955781" y="857454"/>
                  <a:pt x="953393" y="851882"/>
                </a:cubicBezTo>
                <a:cubicBezTo>
                  <a:pt x="950016" y="844002"/>
                  <a:pt x="941892" y="837451"/>
                  <a:pt x="941892" y="828878"/>
                </a:cubicBezTo>
                <a:cubicBezTo>
                  <a:pt x="941892" y="820305"/>
                  <a:pt x="948249" y="812732"/>
                  <a:pt x="953393" y="805874"/>
                </a:cubicBezTo>
                <a:cubicBezTo>
                  <a:pt x="961882" y="794555"/>
                  <a:pt x="979741" y="778322"/>
                  <a:pt x="993650" y="771368"/>
                </a:cubicBezTo>
                <a:cubicBezTo>
                  <a:pt x="999072" y="768657"/>
                  <a:pt x="1005152" y="767535"/>
                  <a:pt x="1010903" y="765618"/>
                </a:cubicBezTo>
                <a:cubicBezTo>
                  <a:pt x="1016654" y="759867"/>
                  <a:pt x="1021046" y="752315"/>
                  <a:pt x="1028156" y="748365"/>
                </a:cubicBezTo>
                <a:cubicBezTo>
                  <a:pt x="1038754" y="742477"/>
                  <a:pt x="1056773" y="747461"/>
                  <a:pt x="1062661" y="736863"/>
                </a:cubicBezTo>
                <a:cubicBezTo>
                  <a:pt x="1069244" y="725013"/>
                  <a:pt x="1059568" y="709898"/>
                  <a:pt x="1056910" y="696606"/>
                </a:cubicBezTo>
                <a:cubicBezTo>
                  <a:pt x="1054824" y="686178"/>
                  <a:pt x="1044853" y="663623"/>
                  <a:pt x="1039658" y="656350"/>
                </a:cubicBezTo>
                <a:cubicBezTo>
                  <a:pt x="1034931" y="649732"/>
                  <a:pt x="1027132" y="645715"/>
                  <a:pt x="1022405" y="639097"/>
                </a:cubicBezTo>
                <a:cubicBezTo>
                  <a:pt x="1017422" y="632121"/>
                  <a:pt x="1014737" y="623761"/>
                  <a:pt x="1010903" y="616093"/>
                </a:cubicBezTo>
                <a:cubicBezTo>
                  <a:pt x="1014737" y="602674"/>
                  <a:pt x="1013687" y="586734"/>
                  <a:pt x="1022405" y="575836"/>
                </a:cubicBezTo>
                <a:cubicBezTo>
                  <a:pt x="1030438" y="565795"/>
                  <a:pt x="1045883" y="565200"/>
                  <a:pt x="1056910" y="558584"/>
                </a:cubicBezTo>
                <a:cubicBezTo>
                  <a:pt x="1065129" y="553653"/>
                  <a:pt x="1072246" y="547082"/>
                  <a:pt x="1079914" y="541331"/>
                </a:cubicBezTo>
                <a:cubicBezTo>
                  <a:pt x="1076080" y="497240"/>
                  <a:pt x="1086852" y="449292"/>
                  <a:pt x="1068412" y="409059"/>
                </a:cubicBezTo>
                <a:cubicBezTo>
                  <a:pt x="1061179" y="393279"/>
                  <a:pt x="1032342" y="410739"/>
                  <a:pt x="1016654" y="403308"/>
                </a:cubicBezTo>
                <a:cubicBezTo>
                  <a:pt x="994468" y="392799"/>
                  <a:pt x="978314" y="372637"/>
                  <a:pt x="959144" y="357301"/>
                </a:cubicBezTo>
                <a:cubicBezTo>
                  <a:pt x="957227" y="347716"/>
                  <a:pt x="957363" y="337478"/>
                  <a:pt x="953393" y="328546"/>
                </a:cubicBezTo>
                <a:cubicBezTo>
                  <a:pt x="919877" y="253132"/>
                  <a:pt x="947967" y="352846"/>
                  <a:pt x="930390" y="282538"/>
                </a:cubicBezTo>
                <a:cubicBezTo>
                  <a:pt x="932307" y="267202"/>
                  <a:pt x="927568" y="249390"/>
                  <a:pt x="936141" y="236531"/>
                </a:cubicBezTo>
                <a:cubicBezTo>
                  <a:pt x="941563" y="228398"/>
                  <a:pt x="973338" y="235705"/>
                  <a:pt x="964895" y="230780"/>
                </a:cubicBezTo>
                <a:cubicBezTo>
                  <a:pt x="935044" y="213367"/>
                  <a:pt x="899748" y="207691"/>
                  <a:pt x="867129" y="196274"/>
                </a:cubicBezTo>
                <a:cubicBezTo>
                  <a:pt x="861407" y="194271"/>
                  <a:pt x="849876" y="190523"/>
                  <a:pt x="849876" y="190523"/>
                </a:cubicBezTo>
                <a:cubicBezTo>
                  <a:pt x="826872" y="192440"/>
                  <a:pt x="803259" y="190675"/>
                  <a:pt x="780865" y="196274"/>
                </a:cubicBezTo>
                <a:cubicBezTo>
                  <a:pt x="771566" y="198599"/>
                  <a:pt x="766434" y="209240"/>
                  <a:pt x="757861" y="213527"/>
                </a:cubicBezTo>
                <a:cubicBezTo>
                  <a:pt x="750792" y="217062"/>
                  <a:pt x="742526" y="217361"/>
                  <a:pt x="734858" y="219278"/>
                </a:cubicBezTo>
                <a:cubicBezTo>
                  <a:pt x="713771" y="211610"/>
                  <a:pt x="690410" y="208502"/>
                  <a:pt x="671597" y="196274"/>
                </a:cubicBezTo>
                <a:cubicBezTo>
                  <a:pt x="651140" y="182977"/>
                  <a:pt x="637092" y="161769"/>
                  <a:pt x="619839" y="144516"/>
                </a:cubicBezTo>
                <a:lnTo>
                  <a:pt x="545076" y="69753"/>
                </a:lnTo>
                <a:cubicBezTo>
                  <a:pt x="512298" y="36975"/>
                  <a:pt x="531096" y="52765"/>
                  <a:pt x="487567" y="23746"/>
                </a:cubicBezTo>
                <a:cubicBezTo>
                  <a:pt x="472005" y="13371"/>
                  <a:pt x="465551" y="8039"/>
                  <a:pt x="447310" y="742"/>
                </a:cubicBezTo>
                <a:cubicBezTo>
                  <a:pt x="445530" y="30"/>
                  <a:pt x="439643" y="-3092"/>
                  <a:pt x="435809" y="12244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Forma Livre: Forma 10">
            <a:hlinkClick r:id="rId9" action="ppaction://hlinksldjump"/>
            <a:extLst>
              <a:ext uri="{FF2B5EF4-FFF2-40B4-BE49-F238E27FC236}">
                <a16:creationId xmlns:a16="http://schemas.microsoft.com/office/drawing/2014/main" id="{A5FDBF2A-5498-BA44-B1FA-EC7A453A164C}"/>
              </a:ext>
            </a:extLst>
          </p:cNvPr>
          <p:cNvSpPr/>
          <p:nvPr/>
        </p:nvSpPr>
        <p:spPr>
          <a:xfrm>
            <a:off x="4382909" y="3451327"/>
            <a:ext cx="920443" cy="1029419"/>
          </a:xfrm>
          <a:custGeom>
            <a:avLst/>
            <a:gdLst>
              <a:gd name="connsiteX0" fmla="*/ 765470 w 920443"/>
              <a:gd name="connsiteY0" fmla="*/ 1017917 h 1029419"/>
              <a:gd name="connsiteX1" fmla="*/ 546934 w 920443"/>
              <a:gd name="connsiteY1" fmla="*/ 1012166 h 1029419"/>
              <a:gd name="connsiteX2" fmla="*/ 489425 w 920443"/>
              <a:gd name="connsiteY2" fmla="*/ 1000664 h 1029419"/>
              <a:gd name="connsiteX3" fmla="*/ 483674 w 920443"/>
              <a:gd name="connsiteY3" fmla="*/ 977661 h 1029419"/>
              <a:gd name="connsiteX4" fmla="*/ 460670 w 920443"/>
              <a:gd name="connsiteY4" fmla="*/ 937404 h 1029419"/>
              <a:gd name="connsiteX5" fmla="*/ 454919 w 920443"/>
              <a:gd name="connsiteY5" fmla="*/ 920151 h 1029419"/>
              <a:gd name="connsiteX6" fmla="*/ 420414 w 920443"/>
              <a:gd name="connsiteY6" fmla="*/ 897147 h 1029419"/>
              <a:gd name="connsiteX7" fmla="*/ 362904 w 920443"/>
              <a:gd name="connsiteY7" fmla="*/ 874144 h 1029419"/>
              <a:gd name="connsiteX8" fmla="*/ 334150 w 920443"/>
              <a:gd name="connsiteY8" fmla="*/ 851140 h 1029419"/>
              <a:gd name="connsiteX9" fmla="*/ 316897 w 920443"/>
              <a:gd name="connsiteY9" fmla="*/ 833887 h 1029419"/>
              <a:gd name="connsiteX10" fmla="*/ 282391 w 920443"/>
              <a:gd name="connsiteY10" fmla="*/ 816634 h 1029419"/>
              <a:gd name="connsiteX11" fmla="*/ 184625 w 920443"/>
              <a:gd name="connsiteY11" fmla="*/ 816634 h 1029419"/>
              <a:gd name="connsiteX12" fmla="*/ 155870 w 920443"/>
              <a:gd name="connsiteY12" fmla="*/ 782129 h 1029419"/>
              <a:gd name="connsiteX13" fmla="*/ 161621 w 920443"/>
              <a:gd name="connsiteY13" fmla="*/ 747623 h 1029419"/>
              <a:gd name="connsiteX14" fmla="*/ 121365 w 920443"/>
              <a:gd name="connsiteY14" fmla="*/ 707366 h 1029419"/>
              <a:gd name="connsiteX15" fmla="*/ 98361 w 920443"/>
              <a:gd name="connsiteY15" fmla="*/ 701615 h 1029419"/>
              <a:gd name="connsiteX16" fmla="*/ 104112 w 920443"/>
              <a:gd name="connsiteY16" fmla="*/ 655608 h 1029419"/>
              <a:gd name="connsiteX17" fmla="*/ 63855 w 920443"/>
              <a:gd name="connsiteY17" fmla="*/ 603849 h 1029419"/>
              <a:gd name="connsiteX18" fmla="*/ 46602 w 920443"/>
              <a:gd name="connsiteY18" fmla="*/ 598098 h 1029419"/>
              <a:gd name="connsiteX19" fmla="*/ 12097 w 920443"/>
              <a:gd name="connsiteY19" fmla="*/ 569344 h 1029419"/>
              <a:gd name="connsiteX20" fmla="*/ 595 w 920443"/>
              <a:gd name="connsiteY20" fmla="*/ 552091 h 1029419"/>
              <a:gd name="connsiteX21" fmla="*/ 58104 w 920443"/>
              <a:gd name="connsiteY21" fmla="*/ 529087 h 1029419"/>
              <a:gd name="connsiteX22" fmla="*/ 190376 w 920443"/>
              <a:gd name="connsiteY22" fmla="*/ 517585 h 1029419"/>
              <a:gd name="connsiteX23" fmla="*/ 196127 w 920443"/>
              <a:gd name="connsiteY23" fmla="*/ 500332 h 1029419"/>
              <a:gd name="connsiteX24" fmla="*/ 207629 w 920443"/>
              <a:gd name="connsiteY24" fmla="*/ 483079 h 1029419"/>
              <a:gd name="connsiteX25" fmla="*/ 351402 w 920443"/>
              <a:gd name="connsiteY25" fmla="*/ 465827 h 1029419"/>
              <a:gd name="connsiteX26" fmla="*/ 362904 w 920443"/>
              <a:gd name="connsiteY26" fmla="*/ 442823 h 1029419"/>
              <a:gd name="connsiteX27" fmla="*/ 380157 w 920443"/>
              <a:gd name="connsiteY27" fmla="*/ 356559 h 1029419"/>
              <a:gd name="connsiteX28" fmla="*/ 431916 w 920443"/>
              <a:gd name="connsiteY28" fmla="*/ 322053 h 1029419"/>
              <a:gd name="connsiteX29" fmla="*/ 437667 w 920443"/>
              <a:gd name="connsiteY29" fmla="*/ 304800 h 1029419"/>
              <a:gd name="connsiteX30" fmla="*/ 397410 w 920443"/>
              <a:gd name="connsiteY30" fmla="*/ 258793 h 1029419"/>
              <a:gd name="connsiteX31" fmla="*/ 385908 w 920443"/>
              <a:gd name="connsiteY31" fmla="*/ 235789 h 1029419"/>
              <a:gd name="connsiteX32" fmla="*/ 391659 w 920443"/>
              <a:gd name="connsiteY32" fmla="*/ 195532 h 1029419"/>
              <a:gd name="connsiteX33" fmla="*/ 414663 w 920443"/>
              <a:gd name="connsiteY33" fmla="*/ 172529 h 1029419"/>
              <a:gd name="connsiteX34" fmla="*/ 454919 w 920443"/>
              <a:gd name="connsiteY34" fmla="*/ 149525 h 1029419"/>
              <a:gd name="connsiteX35" fmla="*/ 529682 w 920443"/>
              <a:gd name="connsiteY35" fmla="*/ 143774 h 1029419"/>
              <a:gd name="connsiteX36" fmla="*/ 552685 w 920443"/>
              <a:gd name="connsiteY36" fmla="*/ 74762 h 1029419"/>
              <a:gd name="connsiteX37" fmla="*/ 638950 w 920443"/>
              <a:gd name="connsiteY37" fmla="*/ 57510 h 1029419"/>
              <a:gd name="connsiteX38" fmla="*/ 656202 w 920443"/>
              <a:gd name="connsiteY38" fmla="*/ 40257 h 1029419"/>
              <a:gd name="connsiteX39" fmla="*/ 673455 w 920443"/>
              <a:gd name="connsiteY39" fmla="*/ 0 h 1029419"/>
              <a:gd name="connsiteX40" fmla="*/ 713712 w 920443"/>
              <a:gd name="connsiteY40" fmla="*/ 5751 h 1029419"/>
              <a:gd name="connsiteX41" fmla="*/ 730965 w 920443"/>
              <a:gd name="connsiteY41" fmla="*/ 11502 h 1029419"/>
              <a:gd name="connsiteX42" fmla="*/ 748217 w 920443"/>
              <a:gd name="connsiteY42" fmla="*/ 34506 h 1029419"/>
              <a:gd name="connsiteX43" fmla="*/ 765470 w 920443"/>
              <a:gd name="connsiteY43" fmla="*/ 51759 h 1029419"/>
              <a:gd name="connsiteX44" fmla="*/ 788474 w 920443"/>
              <a:gd name="connsiteY44" fmla="*/ 115019 h 1029419"/>
              <a:gd name="connsiteX45" fmla="*/ 805727 w 920443"/>
              <a:gd name="connsiteY45" fmla="*/ 120770 h 1029419"/>
              <a:gd name="connsiteX46" fmla="*/ 834482 w 920443"/>
              <a:gd name="connsiteY46" fmla="*/ 258793 h 1029419"/>
              <a:gd name="connsiteX47" fmla="*/ 845983 w 920443"/>
              <a:gd name="connsiteY47" fmla="*/ 293298 h 1029419"/>
              <a:gd name="connsiteX48" fmla="*/ 840233 w 920443"/>
              <a:gd name="connsiteY48" fmla="*/ 310551 h 1029419"/>
              <a:gd name="connsiteX49" fmla="*/ 822980 w 920443"/>
              <a:gd name="connsiteY49" fmla="*/ 333555 h 1029419"/>
              <a:gd name="connsiteX50" fmla="*/ 840233 w 920443"/>
              <a:gd name="connsiteY50" fmla="*/ 350808 h 1029419"/>
              <a:gd name="connsiteX51" fmla="*/ 891991 w 920443"/>
              <a:gd name="connsiteY51" fmla="*/ 356559 h 1029419"/>
              <a:gd name="connsiteX52" fmla="*/ 909244 w 920443"/>
              <a:gd name="connsiteY52" fmla="*/ 373812 h 1029419"/>
              <a:gd name="connsiteX53" fmla="*/ 914995 w 920443"/>
              <a:gd name="connsiteY53" fmla="*/ 402566 h 1029419"/>
              <a:gd name="connsiteX54" fmla="*/ 891991 w 920443"/>
              <a:gd name="connsiteY54" fmla="*/ 500332 h 1029419"/>
              <a:gd name="connsiteX55" fmla="*/ 805727 w 920443"/>
              <a:gd name="connsiteY55" fmla="*/ 494581 h 1029419"/>
              <a:gd name="connsiteX56" fmla="*/ 811478 w 920443"/>
              <a:gd name="connsiteY56" fmla="*/ 523336 h 1029419"/>
              <a:gd name="connsiteX57" fmla="*/ 828731 w 920443"/>
              <a:gd name="connsiteY57" fmla="*/ 575095 h 1029419"/>
              <a:gd name="connsiteX58" fmla="*/ 817229 w 920443"/>
              <a:gd name="connsiteY58" fmla="*/ 655608 h 1029419"/>
              <a:gd name="connsiteX59" fmla="*/ 788474 w 920443"/>
              <a:gd name="connsiteY59" fmla="*/ 690113 h 1029419"/>
              <a:gd name="connsiteX60" fmla="*/ 771221 w 920443"/>
              <a:gd name="connsiteY60" fmla="*/ 701615 h 1029419"/>
              <a:gd name="connsiteX61" fmla="*/ 730965 w 920443"/>
              <a:gd name="connsiteY61" fmla="*/ 713117 h 1029419"/>
              <a:gd name="connsiteX62" fmla="*/ 713712 w 920443"/>
              <a:gd name="connsiteY62" fmla="*/ 718868 h 1029419"/>
              <a:gd name="connsiteX63" fmla="*/ 667704 w 920443"/>
              <a:gd name="connsiteY63" fmla="*/ 690113 h 1029419"/>
              <a:gd name="connsiteX64" fmla="*/ 638950 w 920443"/>
              <a:gd name="connsiteY64" fmla="*/ 678612 h 1029419"/>
              <a:gd name="connsiteX65" fmla="*/ 615946 w 920443"/>
              <a:gd name="connsiteY65" fmla="*/ 684362 h 1029419"/>
              <a:gd name="connsiteX66" fmla="*/ 610195 w 920443"/>
              <a:gd name="connsiteY66" fmla="*/ 701615 h 1029419"/>
              <a:gd name="connsiteX67" fmla="*/ 598693 w 920443"/>
              <a:gd name="connsiteY67" fmla="*/ 724619 h 1029419"/>
              <a:gd name="connsiteX68" fmla="*/ 587191 w 920443"/>
              <a:gd name="connsiteY68" fmla="*/ 770627 h 1029419"/>
              <a:gd name="connsiteX69" fmla="*/ 581440 w 920443"/>
              <a:gd name="connsiteY69" fmla="*/ 787879 h 1029419"/>
              <a:gd name="connsiteX70" fmla="*/ 558436 w 920443"/>
              <a:gd name="connsiteY70" fmla="*/ 810883 h 1029419"/>
              <a:gd name="connsiteX71" fmla="*/ 592942 w 920443"/>
              <a:gd name="connsiteY71" fmla="*/ 828136 h 1029419"/>
              <a:gd name="connsiteX72" fmla="*/ 633199 w 920443"/>
              <a:gd name="connsiteY72" fmla="*/ 839638 h 1029419"/>
              <a:gd name="connsiteX73" fmla="*/ 684957 w 920443"/>
              <a:gd name="connsiteY73" fmla="*/ 862642 h 1029419"/>
              <a:gd name="connsiteX74" fmla="*/ 719463 w 920443"/>
              <a:gd name="connsiteY74" fmla="*/ 897147 h 1029419"/>
              <a:gd name="connsiteX75" fmla="*/ 736716 w 920443"/>
              <a:gd name="connsiteY75" fmla="*/ 914400 h 1029419"/>
              <a:gd name="connsiteX76" fmla="*/ 730965 w 920443"/>
              <a:gd name="connsiteY76" fmla="*/ 983412 h 1029419"/>
              <a:gd name="connsiteX77" fmla="*/ 725214 w 920443"/>
              <a:gd name="connsiteY77" fmla="*/ 1012166 h 1029419"/>
              <a:gd name="connsiteX78" fmla="*/ 707961 w 920443"/>
              <a:gd name="connsiteY78" fmla="*/ 1029419 h 10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920443" h="1029419">
                <a:moveTo>
                  <a:pt x="765470" y="1017917"/>
                </a:moveTo>
                <a:cubicBezTo>
                  <a:pt x="692625" y="1016000"/>
                  <a:pt x="619663" y="1016712"/>
                  <a:pt x="546934" y="1012166"/>
                </a:cubicBezTo>
                <a:cubicBezTo>
                  <a:pt x="527423" y="1010947"/>
                  <a:pt x="506587" y="1010025"/>
                  <a:pt x="489425" y="1000664"/>
                </a:cubicBezTo>
                <a:cubicBezTo>
                  <a:pt x="482486" y="996879"/>
                  <a:pt x="486449" y="985061"/>
                  <a:pt x="483674" y="977661"/>
                </a:cubicBezTo>
                <a:cubicBezTo>
                  <a:pt x="468549" y="937328"/>
                  <a:pt x="477356" y="970777"/>
                  <a:pt x="460670" y="937404"/>
                </a:cubicBezTo>
                <a:cubicBezTo>
                  <a:pt x="457959" y="931982"/>
                  <a:pt x="459205" y="924438"/>
                  <a:pt x="454919" y="920151"/>
                </a:cubicBezTo>
                <a:cubicBezTo>
                  <a:pt x="445144" y="910376"/>
                  <a:pt x="433528" y="901518"/>
                  <a:pt x="420414" y="897147"/>
                </a:cubicBezTo>
                <a:cubicBezTo>
                  <a:pt x="401716" y="890914"/>
                  <a:pt x="379824" y="885424"/>
                  <a:pt x="362904" y="874144"/>
                </a:cubicBezTo>
                <a:cubicBezTo>
                  <a:pt x="352691" y="867335"/>
                  <a:pt x="343387" y="859223"/>
                  <a:pt x="334150" y="851140"/>
                </a:cubicBezTo>
                <a:cubicBezTo>
                  <a:pt x="328029" y="845784"/>
                  <a:pt x="323664" y="838398"/>
                  <a:pt x="316897" y="833887"/>
                </a:cubicBezTo>
                <a:cubicBezTo>
                  <a:pt x="306197" y="826754"/>
                  <a:pt x="293893" y="822385"/>
                  <a:pt x="282391" y="816634"/>
                </a:cubicBezTo>
                <a:cubicBezTo>
                  <a:pt x="266052" y="817996"/>
                  <a:pt x="209586" y="829114"/>
                  <a:pt x="184625" y="816634"/>
                </a:cubicBezTo>
                <a:cubicBezTo>
                  <a:pt x="173556" y="811099"/>
                  <a:pt x="162475" y="792037"/>
                  <a:pt x="155870" y="782129"/>
                </a:cubicBezTo>
                <a:cubicBezTo>
                  <a:pt x="157787" y="770627"/>
                  <a:pt x="163707" y="759096"/>
                  <a:pt x="161621" y="747623"/>
                </a:cubicBezTo>
                <a:cubicBezTo>
                  <a:pt x="157211" y="723366"/>
                  <a:pt x="141134" y="714779"/>
                  <a:pt x="121365" y="707366"/>
                </a:cubicBezTo>
                <a:cubicBezTo>
                  <a:pt x="113964" y="704591"/>
                  <a:pt x="106029" y="703532"/>
                  <a:pt x="98361" y="701615"/>
                </a:cubicBezTo>
                <a:cubicBezTo>
                  <a:pt x="100278" y="686279"/>
                  <a:pt x="105297" y="671017"/>
                  <a:pt x="104112" y="655608"/>
                </a:cubicBezTo>
                <a:cubicBezTo>
                  <a:pt x="102116" y="629665"/>
                  <a:pt x="83947" y="616407"/>
                  <a:pt x="63855" y="603849"/>
                </a:cubicBezTo>
                <a:cubicBezTo>
                  <a:pt x="58714" y="600636"/>
                  <a:pt x="52353" y="600015"/>
                  <a:pt x="46602" y="598098"/>
                </a:cubicBezTo>
                <a:cubicBezTo>
                  <a:pt x="35100" y="588513"/>
                  <a:pt x="22684" y="579931"/>
                  <a:pt x="12097" y="569344"/>
                </a:cubicBezTo>
                <a:cubicBezTo>
                  <a:pt x="7210" y="564457"/>
                  <a:pt x="-2496" y="558273"/>
                  <a:pt x="595" y="552091"/>
                </a:cubicBezTo>
                <a:cubicBezTo>
                  <a:pt x="8036" y="537208"/>
                  <a:pt x="44356" y="530560"/>
                  <a:pt x="58104" y="529087"/>
                </a:cubicBezTo>
                <a:cubicBezTo>
                  <a:pt x="102109" y="524372"/>
                  <a:pt x="146285" y="521419"/>
                  <a:pt x="190376" y="517585"/>
                </a:cubicBezTo>
                <a:cubicBezTo>
                  <a:pt x="192293" y="511834"/>
                  <a:pt x="193416" y="505754"/>
                  <a:pt x="196127" y="500332"/>
                </a:cubicBezTo>
                <a:cubicBezTo>
                  <a:pt x="199218" y="494150"/>
                  <a:pt x="202742" y="487966"/>
                  <a:pt x="207629" y="483079"/>
                </a:cubicBezTo>
                <a:cubicBezTo>
                  <a:pt x="241716" y="448993"/>
                  <a:pt x="329716" y="466813"/>
                  <a:pt x="351402" y="465827"/>
                </a:cubicBezTo>
                <a:cubicBezTo>
                  <a:pt x="355236" y="458159"/>
                  <a:pt x="360722" y="451114"/>
                  <a:pt x="362904" y="442823"/>
                </a:cubicBezTo>
                <a:cubicBezTo>
                  <a:pt x="370367" y="414464"/>
                  <a:pt x="355012" y="371646"/>
                  <a:pt x="380157" y="356559"/>
                </a:cubicBezTo>
                <a:cubicBezTo>
                  <a:pt x="417131" y="334375"/>
                  <a:pt x="399970" y="346013"/>
                  <a:pt x="431916" y="322053"/>
                </a:cubicBezTo>
                <a:cubicBezTo>
                  <a:pt x="433833" y="316302"/>
                  <a:pt x="439137" y="310681"/>
                  <a:pt x="437667" y="304800"/>
                </a:cubicBezTo>
                <a:cubicBezTo>
                  <a:pt x="431410" y="279771"/>
                  <a:pt x="415700" y="272509"/>
                  <a:pt x="397410" y="258793"/>
                </a:cubicBezTo>
                <a:cubicBezTo>
                  <a:pt x="393576" y="251125"/>
                  <a:pt x="386684" y="244327"/>
                  <a:pt x="385908" y="235789"/>
                </a:cubicBezTo>
                <a:cubicBezTo>
                  <a:pt x="384681" y="222289"/>
                  <a:pt x="386050" y="207872"/>
                  <a:pt x="391659" y="195532"/>
                </a:cubicBezTo>
                <a:cubicBezTo>
                  <a:pt x="396146" y="185660"/>
                  <a:pt x="406502" y="179670"/>
                  <a:pt x="414663" y="172529"/>
                </a:cubicBezTo>
                <a:cubicBezTo>
                  <a:pt x="436089" y="153781"/>
                  <a:pt x="432639" y="156952"/>
                  <a:pt x="454919" y="149525"/>
                </a:cubicBezTo>
                <a:cubicBezTo>
                  <a:pt x="476160" y="153773"/>
                  <a:pt x="511411" y="165091"/>
                  <a:pt x="529682" y="143774"/>
                </a:cubicBezTo>
                <a:cubicBezTo>
                  <a:pt x="545462" y="125363"/>
                  <a:pt x="529370" y="81423"/>
                  <a:pt x="552685" y="74762"/>
                </a:cubicBezTo>
                <a:cubicBezTo>
                  <a:pt x="607803" y="59015"/>
                  <a:pt x="579094" y="64992"/>
                  <a:pt x="638950" y="57510"/>
                </a:cubicBezTo>
                <a:cubicBezTo>
                  <a:pt x="644701" y="51759"/>
                  <a:pt x="651475" y="46875"/>
                  <a:pt x="656202" y="40257"/>
                </a:cubicBezTo>
                <a:cubicBezTo>
                  <a:pt x="665085" y="27820"/>
                  <a:pt x="668762" y="14080"/>
                  <a:pt x="673455" y="0"/>
                </a:cubicBezTo>
                <a:cubicBezTo>
                  <a:pt x="686874" y="1917"/>
                  <a:pt x="700420" y="3093"/>
                  <a:pt x="713712" y="5751"/>
                </a:cubicBezTo>
                <a:cubicBezTo>
                  <a:pt x="719656" y="6940"/>
                  <a:pt x="726308" y="7621"/>
                  <a:pt x="730965" y="11502"/>
                </a:cubicBezTo>
                <a:cubicBezTo>
                  <a:pt x="738328" y="17638"/>
                  <a:pt x="741979" y="27229"/>
                  <a:pt x="748217" y="34506"/>
                </a:cubicBezTo>
                <a:cubicBezTo>
                  <a:pt x="753510" y="40681"/>
                  <a:pt x="759719" y="46008"/>
                  <a:pt x="765470" y="51759"/>
                </a:cubicBezTo>
                <a:cubicBezTo>
                  <a:pt x="770821" y="67812"/>
                  <a:pt x="784166" y="108558"/>
                  <a:pt x="788474" y="115019"/>
                </a:cubicBezTo>
                <a:cubicBezTo>
                  <a:pt x="791837" y="120063"/>
                  <a:pt x="799976" y="118853"/>
                  <a:pt x="805727" y="120770"/>
                </a:cubicBezTo>
                <a:cubicBezTo>
                  <a:pt x="853184" y="168227"/>
                  <a:pt x="814206" y="121923"/>
                  <a:pt x="834482" y="258793"/>
                </a:cubicBezTo>
                <a:cubicBezTo>
                  <a:pt x="836259" y="270786"/>
                  <a:pt x="845983" y="293298"/>
                  <a:pt x="845983" y="293298"/>
                </a:cubicBezTo>
                <a:cubicBezTo>
                  <a:pt x="844066" y="299049"/>
                  <a:pt x="843240" y="305288"/>
                  <a:pt x="840233" y="310551"/>
                </a:cubicBezTo>
                <a:cubicBezTo>
                  <a:pt x="835478" y="318873"/>
                  <a:pt x="822980" y="323970"/>
                  <a:pt x="822980" y="333555"/>
                </a:cubicBezTo>
                <a:cubicBezTo>
                  <a:pt x="822980" y="341688"/>
                  <a:pt x="832517" y="348236"/>
                  <a:pt x="840233" y="350808"/>
                </a:cubicBezTo>
                <a:cubicBezTo>
                  <a:pt x="856701" y="356297"/>
                  <a:pt x="874738" y="354642"/>
                  <a:pt x="891991" y="356559"/>
                </a:cubicBezTo>
                <a:cubicBezTo>
                  <a:pt x="897742" y="362310"/>
                  <a:pt x="905607" y="366538"/>
                  <a:pt x="909244" y="373812"/>
                </a:cubicBezTo>
                <a:cubicBezTo>
                  <a:pt x="913615" y="382555"/>
                  <a:pt x="914995" y="392792"/>
                  <a:pt x="914995" y="402566"/>
                </a:cubicBezTo>
                <a:cubicBezTo>
                  <a:pt x="914995" y="498588"/>
                  <a:pt x="937189" y="485266"/>
                  <a:pt x="891991" y="500332"/>
                </a:cubicBezTo>
                <a:cubicBezTo>
                  <a:pt x="863236" y="498415"/>
                  <a:pt x="833437" y="486664"/>
                  <a:pt x="805727" y="494581"/>
                </a:cubicBezTo>
                <a:cubicBezTo>
                  <a:pt x="796328" y="497266"/>
                  <a:pt x="808669" y="513973"/>
                  <a:pt x="811478" y="523336"/>
                </a:cubicBezTo>
                <a:cubicBezTo>
                  <a:pt x="843962" y="631617"/>
                  <a:pt x="806659" y="486806"/>
                  <a:pt x="828731" y="575095"/>
                </a:cubicBezTo>
                <a:cubicBezTo>
                  <a:pt x="824897" y="601933"/>
                  <a:pt x="821940" y="628910"/>
                  <a:pt x="817229" y="655608"/>
                </a:cubicBezTo>
                <a:cubicBezTo>
                  <a:pt x="813303" y="677857"/>
                  <a:pt x="808650" y="675702"/>
                  <a:pt x="788474" y="690113"/>
                </a:cubicBezTo>
                <a:cubicBezTo>
                  <a:pt x="782850" y="694130"/>
                  <a:pt x="777638" y="699048"/>
                  <a:pt x="771221" y="701615"/>
                </a:cubicBezTo>
                <a:cubicBezTo>
                  <a:pt x="758264" y="706798"/>
                  <a:pt x="744332" y="709107"/>
                  <a:pt x="730965" y="713117"/>
                </a:cubicBezTo>
                <a:cubicBezTo>
                  <a:pt x="725159" y="714859"/>
                  <a:pt x="719463" y="716951"/>
                  <a:pt x="713712" y="718868"/>
                </a:cubicBezTo>
                <a:cubicBezTo>
                  <a:pt x="663515" y="706319"/>
                  <a:pt x="719172" y="724425"/>
                  <a:pt x="667704" y="690113"/>
                </a:cubicBezTo>
                <a:cubicBezTo>
                  <a:pt x="659115" y="684387"/>
                  <a:pt x="648535" y="682446"/>
                  <a:pt x="638950" y="678612"/>
                </a:cubicBezTo>
                <a:cubicBezTo>
                  <a:pt x="631282" y="680529"/>
                  <a:pt x="622118" y="679425"/>
                  <a:pt x="615946" y="684362"/>
                </a:cubicBezTo>
                <a:cubicBezTo>
                  <a:pt x="611212" y="688149"/>
                  <a:pt x="612583" y="696043"/>
                  <a:pt x="610195" y="701615"/>
                </a:cubicBezTo>
                <a:cubicBezTo>
                  <a:pt x="606818" y="709495"/>
                  <a:pt x="601404" y="716486"/>
                  <a:pt x="598693" y="724619"/>
                </a:cubicBezTo>
                <a:cubicBezTo>
                  <a:pt x="593694" y="739616"/>
                  <a:pt x="591350" y="755376"/>
                  <a:pt x="587191" y="770627"/>
                </a:cubicBezTo>
                <a:cubicBezTo>
                  <a:pt x="585596" y="776475"/>
                  <a:pt x="584963" y="782946"/>
                  <a:pt x="581440" y="787879"/>
                </a:cubicBezTo>
                <a:cubicBezTo>
                  <a:pt x="575137" y="796703"/>
                  <a:pt x="566104" y="803215"/>
                  <a:pt x="558436" y="810883"/>
                </a:cubicBezTo>
                <a:cubicBezTo>
                  <a:pt x="569938" y="816634"/>
                  <a:pt x="580940" y="823520"/>
                  <a:pt x="592942" y="828136"/>
                </a:cubicBezTo>
                <a:cubicBezTo>
                  <a:pt x="605968" y="833146"/>
                  <a:pt x="619832" y="835628"/>
                  <a:pt x="633199" y="839638"/>
                </a:cubicBezTo>
                <a:cubicBezTo>
                  <a:pt x="650012" y="844682"/>
                  <a:pt x="671841" y="852805"/>
                  <a:pt x="684957" y="862642"/>
                </a:cubicBezTo>
                <a:cubicBezTo>
                  <a:pt x="697970" y="872402"/>
                  <a:pt x="707961" y="885645"/>
                  <a:pt x="719463" y="897147"/>
                </a:cubicBezTo>
                <a:lnTo>
                  <a:pt x="736716" y="914400"/>
                </a:lnTo>
                <a:cubicBezTo>
                  <a:pt x="734799" y="937404"/>
                  <a:pt x="733662" y="960486"/>
                  <a:pt x="730965" y="983412"/>
                </a:cubicBezTo>
                <a:cubicBezTo>
                  <a:pt x="729823" y="993120"/>
                  <a:pt x="729585" y="1003423"/>
                  <a:pt x="725214" y="1012166"/>
                </a:cubicBezTo>
                <a:cubicBezTo>
                  <a:pt x="721577" y="1019440"/>
                  <a:pt x="707961" y="1029419"/>
                  <a:pt x="707961" y="1029419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Forma Livre: Forma 11">
            <a:hlinkClick r:id="rId10" action="ppaction://hlinksldjump"/>
            <a:extLst>
              <a:ext uri="{FF2B5EF4-FFF2-40B4-BE49-F238E27FC236}">
                <a16:creationId xmlns:a16="http://schemas.microsoft.com/office/drawing/2014/main" id="{82BA780C-0327-F14D-B35D-DD77074ADA16}"/>
              </a:ext>
            </a:extLst>
          </p:cNvPr>
          <p:cNvSpPr/>
          <p:nvPr/>
        </p:nvSpPr>
        <p:spPr>
          <a:xfrm>
            <a:off x="5961344" y="3943463"/>
            <a:ext cx="1633306" cy="1215408"/>
          </a:xfrm>
          <a:custGeom>
            <a:avLst/>
            <a:gdLst>
              <a:gd name="connsiteX0" fmla="*/ 38 w 1633306"/>
              <a:gd name="connsiteY0" fmla="*/ 577053 h 1215408"/>
              <a:gd name="connsiteX1" fmla="*/ 23042 w 1633306"/>
              <a:gd name="connsiteY1" fmla="*/ 542547 h 1215408"/>
              <a:gd name="connsiteX2" fmla="*/ 34544 w 1633306"/>
              <a:gd name="connsiteY2" fmla="*/ 513792 h 1215408"/>
              <a:gd name="connsiteX3" fmla="*/ 69050 w 1633306"/>
              <a:gd name="connsiteY3" fmla="*/ 490789 h 1215408"/>
              <a:gd name="connsiteX4" fmla="*/ 86303 w 1633306"/>
              <a:gd name="connsiteY4" fmla="*/ 473536 h 1215408"/>
              <a:gd name="connsiteX5" fmla="*/ 126559 w 1633306"/>
              <a:gd name="connsiteY5" fmla="*/ 416026 h 1215408"/>
              <a:gd name="connsiteX6" fmla="*/ 184069 w 1633306"/>
              <a:gd name="connsiteY6" fmla="*/ 347015 h 1215408"/>
              <a:gd name="connsiteX7" fmla="*/ 218574 w 1633306"/>
              <a:gd name="connsiteY7" fmla="*/ 335513 h 1215408"/>
              <a:gd name="connsiteX8" fmla="*/ 258831 w 1633306"/>
              <a:gd name="connsiteY8" fmla="*/ 306758 h 1215408"/>
              <a:gd name="connsiteX9" fmla="*/ 276084 w 1633306"/>
              <a:gd name="connsiteY9" fmla="*/ 301008 h 1215408"/>
              <a:gd name="connsiteX10" fmla="*/ 373850 w 1633306"/>
              <a:gd name="connsiteY10" fmla="*/ 312509 h 1215408"/>
              <a:gd name="connsiteX11" fmla="*/ 391103 w 1633306"/>
              <a:gd name="connsiteY11" fmla="*/ 289506 h 1215408"/>
              <a:gd name="connsiteX12" fmla="*/ 425608 w 1633306"/>
              <a:gd name="connsiteY12" fmla="*/ 214743 h 1215408"/>
              <a:gd name="connsiteX13" fmla="*/ 350846 w 1633306"/>
              <a:gd name="connsiteY13" fmla="*/ 185989 h 1215408"/>
              <a:gd name="connsiteX14" fmla="*/ 379601 w 1633306"/>
              <a:gd name="connsiteY14" fmla="*/ 174487 h 1215408"/>
              <a:gd name="connsiteX15" fmla="*/ 419857 w 1633306"/>
              <a:gd name="connsiteY15" fmla="*/ 168736 h 1215408"/>
              <a:gd name="connsiteX16" fmla="*/ 414106 w 1633306"/>
              <a:gd name="connsiteY16" fmla="*/ 111226 h 1215408"/>
              <a:gd name="connsiteX17" fmla="*/ 431359 w 1633306"/>
              <a:gd name="connsiteY17" fmla="*/ 99724 h 1215408"/>
              <a:gd name="connsiteX18" fmla="*/ 500370 w 1633306"/>
              <a:gd name="connsiteY18" fmla="*/ 116977 h 1215408"/>
              <a:gd name="connsiteX19" fmla="*/ 517623 w 1633306"/>
              <a:gd name="connsiteY19" fmla="*/ 157234 h 1215408"/>
              <a:gd name="connsiteX20" fmla="*/ 580884 w 1633306"/>
              <a:gd name="connsiteY20" fmla="*/ 151483 h 1215408"/>
              <a:gd name="connsiteX21" fmla="*/ 598137 w 1633306"/>
              <a:gd name="connsiteY21" fmla="*/ 116977 h 1215408"/>
              <a:gd name="connsiteX22" fmla="*/ 632642 w 1633306"/>
              <a:gd name="connsiteY22" fmla="*/ 99724 h 1215408"/>
              <a:gd name="connsiteX23" fmla="*/ 667148 w 1633306"/>
              <a:gd name="connsiteY23" fmla="*/ 105475 h 1215408"/>
              <a:gd name="connsiteX24" fmla="*/ 678650 w 1633306"/>
              <a:gd name="connsiteY24" fmla="*/ 151483 h 1215408"/>
              <a:gd name="connsiteX25" fmla="*/ 770665 w 1633306"/>
              <a:gd name="connsiteY25" fmla="*/ 134230 h 1215408"/>
              <a:gd name="connsiteX26" fmla="*/ 810921 w 1633306"/>
              <a:gd name="connsiteY26" fmla="*/ 105475 h 1215408"/>
              <a:gd name="connsiteX27" fmla="*/ 914438 w 1633306"/>
              <a:gd name="connsiteY27" fmla="*/ 47966 h 1215408"/>
              <a:gd name="connsiteX28" fmla="*/ 994952 w 1633306"/>
              <a:gd name="connsiteY28" fmla="*/ 19211 h 1215408"/>
              <a:gd name="connsiteX29" fmla="*/ 1012204 w 1633306"/>
              <a:gd name="connsiteY29" fmla="*/ 13460 h 1215408"/>
              <a:gd name="connsiteX30" fmla="*/ 1150227 w 1633306"/>
              <a:gd name="connsiteY30" fmla="*/ 1958 h 1215408"/>
              <a:gd name="connsiteX31" fmla="*/ 1213487 w 1633306"/>
              <a:gd name="connsiteY31" fmla="*/ 7709 h 1215408"/>
              <a:gd name="connsiteX32" fmla="*/ 1230740 w 1633306"/>
              <a:gd name="connsiteY32" fmla="*/ 76721 h 1215408"/>
              <a:gd name="connsiteX33" fmla="*/ 1247993 w 1633306"/>
              <a:gd name="connsiteY33" fmla="*/ 88223 h 1215408"/>
              <a:gd name="connsiteX34" fmla="*/ 1270997 w 1633306"/>
              <a:gd name="connsiteY34" fmla="*/ 111226 h 1215408"/>
              <a:gd name="connsiteX35" fmla="*/ 1294001 w 1633306"/>
              <a:gd name="connsiteY35" fmla="*/ 116977 h 1215408"/>
              <a:gd name="connsiteX36" fmla="*/ 1334257 w 1633306"/>
              <a:gd name="connsiteY36" fmla="*/ 122728 h 1215408"/>
              <a:gd name="connsiteX37" fmla="*/ 1598801 w 1633306"/>
              <a:gd name="connsiteY37" fmla="*/ 128479 h 1215408"/>
              <a:gd name="connsiteX38" fmla="*/ 1621804 w 1633306"/>
              <a:gd name="connsiteY38" fmla="*/ 139981 h 1215408"/>
              <a:gd name="connsiteX39" fmla="*/ 1627555 w 1633306"/>
              <a:gd name="connsiteY39" fmla="*/ 162985 h 1215408"/>
              <a:gd name="connsiteX40" fmla="*/ 1633306 w 1633306"/>
              <a:gd name="connsiteY40" fmla="*/ 191740 h 1215408"/>
              <a:gd name="connsiteX41" fmla="*/ 1621804 w 1633306"/>
              <a:gd name="connsiteY41" fmla="*/ 226245 h 1215408"/>
              <a:gd name="connsiteX42" fmla="*/ 1570046 w 1633306"/>
              <a:gd name="connsiteY42" fmla="*/ 255000 h 1215408"/>
              <a:gd name="connsiteX43" fmla="*/ 1552793 w 1633306"/>
              <a:gd name="connsiteY43" fmla="*/ 278004 h 1215408"/>
              <a:gd name="connsiteX44" fmla="*/ 1437774 w 1633306"/>
              <a:gd name="connsiteY44" fmla="*/ 324011 h 1215408"/>
              <a:gd name="connsiteX45" fmla="*/ 1299752 w 1633306"/>
              <a:gd name="connsiteY45" fmla="*/ 341264 h 1215408"/>
              <a:gd name="connsiteX46" fmla="*/ 1213487 w 1633306"/>
              <a:gd name="connsiteY46" fmla="*/ 370019 h 1215408"/>
              <a:gd name="connsiteX47" fmla="*/ 1190484 w 1633306"/>
              <a:gd name="connsiteY47" fmla="*/ 387272 h 1215408"/>
              <a:gd name="connsiteX48" fmla="*/ 1115721 w 1633306"/>
              <a:gd name="connsiteY48" fmla="*/ 427528 h 1215408"/>
              <a:gd name="connsiteX49" fmla="*/ 1098469 w 1633306"/>
              <a:gd name="connsiteY49" fmla="*/ 559800 h 1215408"/>
              <a:gd name="connsiteX50" fmla="*/ 1086967 w 1633306"/>
              <a:gd name="connsiteY50" fmla="*/ 594306 h 1215408"/>
              <a:gd name="connsiteX51" fmla="*/ 1069714 w 1633306"/>
              <a:gd name="connsiteY51" fmla="*/ 611558 h 1215408"/>
              <a:gd name="connsiteX52" fmla="*/ 1063963 w 1633306"/>
              <a:gd name="connsiteY52" fmla="*/ 634562 h 1215408"/>
              <a:gd name="connsiteX53" fmla="*/ 1046710 w 1633306"/>
              <a:gd name="connsiteY53" fmla="*/ 657566 h 1215408"/>
              <a:gd name="connsiteX54" fmla="*/ 1069714 w 1633306"/>
              <a:gd name="connsiteY54" fmla="*/ 663317 h 1215408"/>
              <a:gd name="connsiteX55" fmla="*/ 1109970 w 1633306"/>
              <a:gd name="connsiteY55" fmla="*/ 669068 h 1215408"/>
              <a:gd name="connsiteX56" fmla="*/ 1155978 w 1633306"/>
              <a:gd name="connsiteY56" fmla="*/ 720826 h 1215408"/>
              <a:gd name="connsiteX57" fmla="*/ 1086967 w 1633306"/>
              <a:gd name="connsiteY57" fmla="*/ 726577 h 1215408"/>
              <a:gd name="connsiteX58" fmla="*/ 994952 w 1633306"/>
              <a:gd name="connsiteY58" fmla="*/ 738079 h 1215408"/>
              <a:gd name="connsiteX59" fmla="*/ 920189 w 1633306"/>
              <a:gd name="connsiteY59" fmla="*/ 778336 h 1215408"/>
              <a:gd name="connsiteX60" fmla="*/ 914438 w 1633306"/>
              <a:gd name="connsiteY60" fmla="*/ 807091 h 1215408"/>
              <a:gd name="connsiteX61" fmla="*/ 908687 w 1633306"/>
              <a:gd name="connsiteY61" fmla="*/ 858849 h 1215408"/>
              <a:gd name="connsiteX62" fmla="*/ 879933 w 1633306"/>
              <a:gd name="connsiteY62" fmla="*/ 881853 h 1215408"/>
              <a:gd name="connsiteX63" fmla="*/ 851178 w 1633306"/>
              <a:gd name="connsiteY63" fmla="*/ 887604 h 1215408"/>
              <a:gd name="connsiteX64" fmla="*/ 753412 w 1633306"/>
              <a:gd name="connsiteY64" fmla="*/ 904857 h 1215408"/>
              <a:gd name="connsiteX65" fmla="*/ 649895 w 1633306"/>
              <a:gd name="connsiteY65" fmla="*/ 962366 h 1215408"/>
              <a:gd name="connsiteX66" fmla="*/ 655646 w 1633306"/>
              <a:gd name="connsiteY66" fmla="*/ 985370 h 1215408"/>
              <a:gd name="connsiteX67" fmla="*/ 672899 w 1633306"/>
              <a:gd name="connsiteY67" fmla="*/ 1002623 h 1215408"/>
              <a:gd name="connsiteX68" fmla="*/ 707404 w 1633306"/>
              <a:gd name="connsiteY68" fmla="*/ 1042879 h 1215408"/>
              <a:gd name="connsiteX69" fmla="*/ 776416 w 1633306"/>
              <a:gd name="connsiteY69" fmla="*/ 991121 h 1215408"/>
              <a:gd name="connsiteX70" fmla="*/ 787918 w 1633306"/>
              <a:gd name="connsiteY70" fmla="*/ 1019875 h 1215408"/>
              <a:gd name="connsiteX71" fmla="*/ 793669 w 1633306"/>
              <a:gd name="connsiteY71" fmla="*/ 1117641 h 1215408"/>
              <a:gd name="connsiteX72" fmla="*/ 805170 w 1633306"/>
              <a:gd name="connsiteY72" fmla="*/ 1140645 h 1215408"/>
              <a:gd name="connsiteX73" fmla="*/ 793669 w 1633306"/>
              <a:gd name="connsiteY73" fmla="*/ 1215408 h 1215408"/>
              <a:gd name="connsiteX74" fmla="*/ 730408 w 1633306"/>
              <a:gd name="connsiteY74" fmla="*/ 1203906 h 1215408"/>
              <a:gd name="connsiteX75" fmla="*/ 713155 w 1633306"/>
              <a:gd name="connsiteY75" fmla="*/ 1186653 h 1215408"/>
              <a:gd name="connsiteX76" fmla="*/ 690152 w 1633306"/>
              <a:gd name="connsiteY76" fmla="*/ 1180902 h 1215408"/>
              <a:gd name="connsiteX77" fmla="*/ 615389 w 1633306"/>
              <a:gd name="connsiteY77" fmla="*/ 1175151 h 1215408"/>
              <a:gd name="connsiteX78" fmla="*/ 598137 w 1633306"/>
              <a:gd name="connsiteY78" fmla="*/ 1100389 h 1215408"/>
              <a:gd name="connsiteX79" fmla="*/ 552129 w 1633306"/>
              <a:gd name="connsiteY79" fmla="*/ 1088887 h 1215408"/>
              <a:gd name="connsiteX80" fmla="*/ 442861 w 1633306"/>
              <a:gd name="connsiteY80" fmla="*/ 1071634 h 1215408"/>
              <a:gd name="connsiteX81" fmla="*/ 408355 w 1633306"/>
              <a:gd name="connsiteY81" fmla="*/ 1060132 h 1215408"/>
              <a:gd name="connsiteX82" fmla="*/ 368099 w 1633306"/>
              <a:gd name="connsiteY82" fmla="*/ 1042879 h 1215408"/>
              <a:gd name="connsiteX83" fmla="*/ 350846 w 1633306"/>
              <a:gd name="connsiteY83" fmla="*/ 1031377 h 1215408"/>
              <a:gd name="connsiteX84" fmla="*/ 373850 w 1633306"/>
              <a:gd name="connsiteY84" fmla="*/ 991121 h 1215408"/>
              <a:gd name="connsiteX85" fmla="*/ 391103 w 1633306"/>
              <a:gd name="connsiteY85" fmla="*/ 973868 h 1215408"/>
              <a:gd name="connsiteX86" fmla="*/ 437110 w 1633306"/>
              <a:gd name="connsiteY86" fmla="*/ 962366 h 1215408"/>
              <a:gd name="connsiteX87" fmla="*/ 448612 w 1633306"/>
              <a:gd name="connsiteY87" fmla="*/ 939362 h 1215408"/>
              <a:gd name="connsiteX88" fmla="*/ 431359 w 1633306"/>
              <a:gd name="connsiteY88" fmla="*/ 916358 h 1215408"/>
              <a:gd name="connsiteX89" fmla="*/ 373850 w 1633306"/>
              <a:gd name="connsiteY89" fmla="*/ 847347 h 1215408"/>
              <a:gd name="connsiteX90" fmla="*/ 368099 w 1633306"/>
              <a:gd name="connsiteY90" fmla="*/ 789838 h 1215408"/>
              <a:gd name="connsiteX91" fmla="*/ 350846 w 1633306"/>
              <a:gd name="connsiteY91" fmla="*/ 784087 h 1215408"/>
              <a:gd name="connsiteX92" fmla="*/ 281835 w 1633306"/>
              <a:gd name="connsiteY92" fmla="*/ 789838 h 1215408"/>
              <a:gd name="connsiteX93" fmla="*/ 253080 w 1633306"/>
              <a:gd name="connsiteY93" fmla="*/ 795589 h 1215408"/>
              <a:gd name="connsiteX94" fmla="*/ 230076 w 1633306"/>
              <a:gd name="connsiteY94" fmla="*/ 761083 h 1215408"/>
              <a:gd name="connsiteX95" fmla="*/ 224325 w 1633306"/>
              <a:gd name="connsiteY95" fmla="*/ 738079 h 1215408"/>
              <a:gd name="connsiteX96" fmla="*/ 189820 w 1633306"/>
              <a:gd name="connsiteY96" fmla="*/ 726577 h 1215408"/>
              <a:gd name="connsiteX97" fmla="*/ 109306 w 1633306"/>
              <a:gd name="connsiteY97" fmla="*/ 692072 h 1215408"/>
              <a:gd name="connsiteX98" fmla="*/ 86303 w 1633306"/>
              <a:gd name="connsiteY98" fmla="*/ 674819 h 1215408"/>
              <a:gd name="connsiteX99" fmla="*/ 69050 w 1633306"/>
              <a:gd name="connsiteY99" fmla="*/ 640313 h 1215408"/>
              <a:gd name="connsiteX100" fmla="*/ 46046 w 1633306"/>
              <a:gd name="connsiteY100" fmla="*/ 565551 h 1215408"/>
              <a:gd name="connsiteX101" fmla="*/ 17291 w 1633306"/>
              <a:gd name="connsiteY101" fmla="*/ 508041 h 1215408"/>
              <a:gd name="connsiteX102" fmla="*/ 28793 w 1633306"/>
              <a:gd name="connsiteY102" fmla="*/ 565551 h 1215408"/>
              <a:gd name="connsiteX103" fmla="*/ 38 w 1633306"/>
              <a:gd name="connsiteY103" fmla="*/ 577053 h 1215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633306" h="1215408">
                <a:moveTo>
                  <a:pt x="38" y="577053"/>
                </a:moveTo>
                <a:cubicBezTo>
                  <a:pt x="-920" y="573219"/>
                  <a:pt x="16422" y="554683"/>
                  <a:pt x="23042" y="542547"/>
                </a:cubicBezTo>
                <a:cubicBezTo>
                  <a:pt x="27985" y="533484"/>
                  <a:pt x="27685" y="521508"/>
                  <a:pt x="34544" y="513792"/>
                </a:cubicBezTo>
                <a:cubicBezTo>
                  <a:pt x="43728" y="503460"/>
                  <a:pt x="59275" y="500564"/>
                  <a:pt x="69050" y="490789"/>
                </a:cubicBezTo>
                <a:lnTo>
                  <a:pt x="86303" y="473536"/>
                </a:lnTo>
                <a:cubicBezTo>
                  <a:pt x="127430" y="391276"/>
                  <a:pt x="78418" y="480214"/>
                  <a:pt x="126559" y="416026"/>
                </a:cubicBezTo>
                <a:cubicBezTo>
                  <a:pt x="153345" y="380312"/>
                  <a:pt x="146945" y="367265"/>
                  <a:pt x="184069" y="347015"/>
                </a:cubicBezTo>
                <a:cubicBezTo>
                  <a:pt x="194712" y="341209"/>
                  <a:pt x="207495" y="340437"/>
                  <a:pt x="218574" y="335513"/>
                </a:cubicBezTo>
                <a:cubicBezTo>
                  <a:pt x="228589" y="331062"/>
                  <a:pt x="251394" y="311007"/>
                  <a:pt x="258831" y="306758"/>
                </a:cubicBezTo>
                <a:cubicBezTo>
                  <a:pt x="264094" y="303751"/>
                  <a:pt x="270333" y="302925"/>
                  <a:pt x="276084" y="301008"/>
                </a:cubicBezTo>
                <a:cubicBezTo>
                  <a:pt x="328422" y="335900"/>
                  <a:pt x="296989" y="326484"/>
                  <a:pt x="373850" y="312509"/>
                </a:cubicBezTo>
                <a:cubicBezTo>
                  <a:pt x="379601" y="304841"/>
                  <a:pt x="388244" y="298654"/>
                  <a:pt x="391103" y="289506"/>
                </a:cubicBezTo>
                <a:cubicBezTo>
                  <a:pt x="416054" y="209660"/>
                  <a:pt x="375861" y="227180"/>
                  <a:pt x="425608" y="214743"/>
                </a:cubicBezTo>
                <a:cubicBezTo>
                  <a:pt x="405139" y="209626"/>
                  <a:pt x="360020" y="199750"/>
                  <a:pt x="350846" y="185989"/>
                </a:cubicBezTo>
                <a:cubicBezTo>
                  <a:pt x="345120" y="177399"/>
                  <a:pt x="369586" y="176991"/>
                  <a:pt x="379601" y="174487"/>
                </a:cubicBezTo>
                <a:cubicBezTo>
                  <a:pt x="392751" y="171199"/>
                  <a:pt x="406438" y="170653"/>
                  <a:pt x="419857" y="168736"/>
                </a:cubicBezTo>
                <a:cubicBezTo>
                  <a:pt x="405182" y="146723"/>
                  <a:pt x="398855" y="145541"/>
                  <a:pt x="414106" y="111226"/>
                </a:cubicBezTo>
                <a:cubicBezTo>
                  <a:pt x="416913" y="104910"/>
                  <a:pt x="425608" y="103558"/>
                  <a:pt x="431359" y="99724"/>
                </a:cubicBezTo>
                <a:cubicBezTo>
                  <a:pt x="440932" y="100921"/>
                  <a:pt x="488472" y="101679"/>
                  <a:pt x="500370" y="116977"/>
                </a:cubicBezTo>
                <a:cubicBezTo>
                  <a:pt x="509333" y="128501"/>
                  <a:pt x="511872" y="143815"/>
                  <a:pt x="517623" y="157234"/>
                </a:cubicBezTo>
                <a:lnTo>
                  <a:pt x="580884" y="151483"/>
                </a:lnTo>
                <a:cubicBezTo>
                  <a:pt x="592386" y="145732"/>
                  <a:pt x="590421" y="127265"/>
                  <a:pt x="598137" y="116977"/>
                </a:cubicBezTo>
                <a:cubicBezTo>
                  <a:pt x="605570" y="107067"/>
                  <a:pt x="621869" y="103315"/>
                  <a:pt x="632642" y="99724"/>
                </a:cubicBezTo>
                <a:cubicBezTo>
                  <a:pt x="644144" y="101641"/>
                  <a:pt x="659401" y="96760"/>
                  <a:pt x="667148" y="105475"/>
                </a:cubicBezTo>
                <a:cubicBezTo>
                  <a:pt x="677650" y="117290"/>
                  <a:pt x="663419" y="147252"/>
                  <a:pt x="678650" y="151483"/>
                </a:cubicBezTo>
                <a:cubicBezTo>
                  <a:pt x="708718" y="159835"/>
                  <a:pt x="739993" y="139981"/>
                  <a:pt x="770665" y="134230"/>
                </a:cubicBezTo>
                <a:cubicBezTo>
                  <a:pt x="803553" y="101342"/>
                  <a:pt x="770553" y="130705"/>
                  <a:pt x="810921" y="105475"/>
                </a:cubicBezTo>
                <a:cubicBezTo>
                  <a:pt x="945700" y="21239"/>
                  <a:pt x="829288" y="82026"/>
                  <a:pt x="914438" y="47966"/>
                </a:cubicBezTo>
                <a:cubicBezTo>
                  <a:pt x="1023547" y="4322"/>
                  <a:pt x="922616" y="37295"/>
                  <a:pt x="994952" y="19211"/>
                </a:cubicBezTo>
                <a:cubicBezTo>
                  <a:pt x="1000833" y="17741"/>
                  <a:pt x="1006179" y="14129"/>
                  <a:pt x="1012204" y="13460"/>
                </a:cubicBezTo>
                <a:cubicBezTo>
                  <a:pt x="1058089" y="8362"/>
                  <a:pt x="1104219" y="5792"/>
                  <a:pt x="1150227" y="1958"/>
                </a:cubicBezTo>
                <a:cubicBezTo>
                  <a:pt x="1171314" y="3875"/>
                  <a:pt x="1197971" y="-6699"/>
                  <a:pt x="1213487" y="7709"/>
                </a:cubicBezTo>
                <a:cubicBezTo>
                  <a:pt x="1230863" y="23844"/>
                  <a:pt x="1211010" y="63568"/>
                  <a:pt x="1230740" y="76721"/>
                </a:cubicBezTo>
                <a:cubicBezTo>
                  <a:pt x="1236491" y="80555"/>
                  <a:pt x="1242745" y="83725"/>
                  <a:pt x="1247993" y="88223"/>
                </a:cubicBezTo>
                <a:cubicBezTo>
                  <a:pt x="1256226" y="95280"/>
                  <a:pt x="1261801" y="105479"/>
                  <a:pt x="1270997" y="111226"/>
                </a:cubicBezTo>
                <a:cubicBezTo>
                  <a:pt x="1277700" y="115415"/>
                  <a:pt x="1286225" y="115563"/>
                  <a:pt x="1294001" y="116977"/>
                </a:cubicBezTo>
                <a:cubicBezTo>
                  <a:pt x="1307337" y="119402"/>
                  <a:pt x="1320712" y="122217"/>
                  <a:pt x="1334257" y="122728"/>
                </a:cubicBezTo>
                <a:cubicBezTo>
                  <a:pt x="1422396" y="126054"/>
                  <a:pt x="1510620" y="126562"/>
                  <a:pt x="1598801" y="128479"/>
                </a:cubicBezTo>
                <a:cubicBezTo>
                  <a:pt x="1606469" y="132313"/>
                  <a:pt x="1616316" y="133395"/>
                  <a:pt x="1621804" y="139981"/>
                </a:cubicBezTo>
                <a:cubicBezTo>
                  <a:pt x="1626864" y="146053"/>
                  <a:pt x="1625840" y="155269"/>
                  <a:pt x="1627555" y="162985"/>
                </a:cubicBezTo>
                <a:cubicBezTo>
                  <a:pt x="1629675" y="172527"/>
                  <a:pt x="1631389" y="182155"/>
                  <a:pt x="1633306" y="191740"/>
                </a:cubicBezTo>
                <a:cubicBezTo>
                  <a:pt x="1629472" y="203242"/>
                  <a:pt x="1628757" y="216313"/>
                  <a:pt x="1621804" y="226245"/>
                </a:cubicBezTo>
                <a:cubicBezTo>
                  <a:pt x="1605505" y="249530"/>
                  <a:pt x="1592964" y="249271"/>
                  <a:pt x="1570046" y="255000"/>
                </a:cubicBezTo>
                <a:cubicBezTo>
                  <a:pt x="1564295" y="262668"/>
                  <a:pt x="1556069" y="268996"/>
                  <a:pt x="1552793" y="278004"/>
                </a:cubicBezTo>
                <a:cubicBezTo>
                  <a:pt x="1524695" y="355271"/>
                  <a:pt x="1606828" y="315113"/>
                  <a:pt x="1437774" y="324011"/>
                </a:cubicBezTo>
                <a:cubicBezTo>
                  <a:pt x="1376098" y="354849"/>
                  <a:pt x="1442752" y="325375"/>
                  <a:pt x="1299752" y="341264"/>
                </a:cubicBezTo>
                <a:cubicBezTo>
                  <a:pt x="1280803" y="343370"/>
                  <a:pt x="1229073" y="364174"/>
                  <a:pt x="1213487" y="370019"/>
                </a:cubicBezTo>
                <a:cubicBezTo>
                  <a:pt x="1205819" y="375770"/>
                  <a:pt x="1198806" y="382517"/>
                  <a:pt x="1190484" y="387272"/>
                </a:cubicBezTo>
                <a:cubicBezTo>
                  <a:pt x="1079017" y="450967"/>
                  <a:pt x="1166214" y="393866"/>
                  <a:pt x="1115721" y="427528"/>
                </a:cubicBezTo>
                <a:cubicBezTo>
                  <a:pt x="1095881" y="487048"/>
                  <a:pt x="1122678" y="402433"/>
                  <a:pt x="1098469" y="559800"/>
                </a:cubicBezTo>
                <a:cubicBezTo>
                  <a:pt x="1096625" y="571783"/>
                  <a:pt x="1092855" y="583708"/>
                  <a:pt x="1086967" y="594306"/>
                </a:cubicBezTo>
                <a:cubicBezTo>
                  <a:pt x="1083017" y="601415"/>
                  <a:pt x="1075465" y="605807"/>
                  <a:pt x="1069714" y="611558"/>
                </a:cubicBezTo>
                <a:cubicBezTo>
                  <a:pt x="1067797" y="619226"/>
                  <a:pt x="1067498" y="627492"/>
                  <a:pt x="1063963" y="634562"/>
                </a:cubicBezTo>
                <a:cubicBezTo>
                  <a:pt x="1059676" y="643135"/>
                  <a:pt x="1044830" y="648167"/>
                  <a:pt x="1046710" y="657566"/>
                </a:cubicBezTo>
                <a:cubicBezTo>
                  <a:pt x="1048260" y="665317"/>
                  <a:pt x="1061938" y="661903"/>
                  <a:pt x="1069714" y="663317"/>
                </a:cubicBezTo>
                <a:cubicBezTo>
                  <a:pt x="1083050" y="665742"/>
                  <a:pt x="1096551" y="667151"/>
                  <a:pt x="1109970" y="669068"/>
                </a:cubicBezTo>
                <a:cubicBezTo>
                  <a:pt x="1114592" y="670917"/>
                  <a:pt x="1187957" y="692401"/>
                  <a:pt x="1155978" y="720826"/>
                </a:cubicBezTo>
                <a:cubicBezTo>
                  <a:pt x="1138725" y="736162"/>
                  <a:pt x="1109919" y="724118"/>
                  <a:pt x="1086967" y="726577"/>
                </a:cubicBezTo>
                <a:cubicBezTo>
                  <a:pt x="1056233" y="729870"/>
                  <a:pt x="1025624" y="734245"/>
                  <a:pt x="994952" y="738079"/>
                </a:cubicBezTo>
                <a:cubicBezTo>
                  <a:pt x="932244" y="775704"/>
                  <a:pt x="958651" y="765515"/>
                  <a:pt x="920189" y="778336"/>
                </a:cubicBezTo>
                <a:cubicBezTo>
                  <a:pt x="884475" y="802147"/>
                  <a:pt x="911815" y="775612"/>
                  <a:pt x="914438" y="807091"/>
                </a:cubicBezTo>
                <a:cubicBezTo>
                  <a:pt x="915879" y="824390"/>
                  <a:pt x="912897" y="842008"/>
                  <a:pt x="908687" y="858849"/>
                </a:cubicBezTo>
                <a:cubicBezTo>
                  <a:pt x="904335" y="876256"/>
                  <a:pt x="894523" y="878205"/>
                  <a:pt x="879933" y="881853"/>
                </a:cubicBezTo>
                <a:cubicBezTo>
                  <a:pt x="870450" y="884224"/>
                  <a:pt x="860720" y="885484"/>
                  <a:pt x="851178" y="887604"/>
                </a:cubicBezTo>
                <a:cubicBezTo>
                  <a:pt x="784430" y="902437"/>
                  <a:pt x="897500" y="882689"/>
                  <a:pt x="753412" y="904857"/>
                </a:cubicBezTo>
                <a:cubicBezTo>
                  <a:pt x="673293" y="951593"/>
                  <a:pt x="708221" y="933203"/>
                  <a:pt x="649895" y="962366"/>
                </a:cubicBezTo>
                <a:cubicBezTo>
                  <a:pt x="651812" y="970034"/>
                  <a:pt x="651725" y="978507"/>
                  <a:pt x="655646" y="985370"/>
                </a:cubicBezTo>
                <a:cubicBezTo>
                  <a:pt x="659681" y="992432"/>
                  <a:pt x="669596" y="995191"/>
                  <a:pt x="672899" y="1002623"/>
                </a:cubicBezTo>
                <a:cubicBezTo>
                  <a:pt x="693717" y="1049461"/>
                  <a:pt x="655933" y="1032585"/>
                  <a:pt x="707404" y="1042879"/>
                </a:cubicBezTo>
                <a:cubicBezTo>
                  <a:pt x="719058" y="1031225"/>
                  <a:pt x="756348" y="988891"/>
                  <a:pt x="776416" y="991121"/>
                </a:cubicBezTo>
                <a:cubicBezTo>
                  <a:pt x="786676" y="992261"/>
                  <a:pt x="784084" y="1010290"/>
                  <a:pt x="787918" y="1019875"/>
                </a:cubicBezTo>
                <a:cubicBezTo>
                  <a:pt x="789835" y="1052464"/>
                  <a:pt x="789053" y="1085324"/>
                  <a:pt x="793669" y="1117641"/>
                </a:cubicBezTo>
                <a:cubicBezTo>
                  <a:pt x="794881" y="1126128"/>
                  <a:pt x="805170" y="1132072"/>
                  <a:pt x="805170" y="1140645"/>
                </a:cubicBezTo>
                <a:cubicBezTo>
                  <a:pt x="805170" y="1165859"/>
                  <a:pt x="797503" y="1190487"/>
                  <a:pt x="793669" y="1215408"/>
                </a:cubicBezTo>
                <a:cubicBezTo>
                  <a:pt x="772582" y="1211574"/>
                  <a:pt x="750592" y="1211115"/>
                  <a:pt x="730408" y="1203906"/>
                </a:cubicBezTo>
                <a:cubicBezTo>
                  <a:pt x="722749" y="1201171"/>
                  <a:pt x="720217" y="1190688"/>
                  <a:pt x="713155" y="1186653"/>
                </a:cubicBezTo>
                <a:cubicBezTo>
                  <a:pt x="706293" y="1182732"/>
                  <a:pt x="698002" y="1181825"/>
                  <a:pt x="690152" y="1180902"/>
                </a:cubicBezTo>
                <a:cubicBezTo>
                  <a:pt x="665329" y="1177982"/>
                  <a:pt x="640310" y="1177068"/>
                  <a:pt x="615389" y="1175151"/>
                </a:cubicBezTo>
                <a:cubicBezTo>
                  <a:pt x="609638" y="1150230"/>
                  <a:pt x="613261" y="1121013"/>
                  <a:pt x="598137" y="1100389"/>
                </a:cubicBezTo>
                <a:cubicBezTo>
                  <a:pt x="588789" y="1087641"/>
                  <a:pt x="567673" y="1091765"/>
                  <a:pt x="552129" y="1088887"/>
                </a:cubicBezTo>
                <a:cubicBezTo>
                  <a:pt x="515872" y="1082173"/>
                  <a:pt x="442861" y="1071634"/>
                  <a:pt x="442861" y="1071634"/>
                </a:cubicBezTo>
                <a:cubicBezTo>
                  <a:pt x="431359" y="1067800"/>
                  <a:pt x="419434" y="1065056"/>
                  <a:pt x="408355" y="1060132"/>
                </a:cubicBezTo>
                <a:cubicBezTo>
                  <a:pt x="357292" y="1037437"/>
                  <a:pt x="428954" y="1058093"/>
                  <a:pt x="368099" y="1042879"/>
                </a:cubicBezTo>
                <a:cubicBezTo>
                  <a:pt x="362348" y="1039045"/>
                  <a:pt x="350083" y="1038247"/>
                  <a:pt x="350846" y="1031377"/>
                </a:cubicBezTo>
                <a:cubicBezTo>
                  <a:pt x="352553" y="1016016"/>
                  <a:pt x="364987" y="1003782"/>
                  <a:pt x="373850" y="991121"/>
                </a:cubicBezTo>
                <a:cubicBezTo>
                  <a:pt x="378514" y="984458"/>
                  <a:pt x="384336" y="978380"/>
                  <a:pt x="391103" y="973868"/>
                </a:cubicBezTo>
                <a:cubicBezTo>
                  <a:pt x="398682" y="968815"/>
                  <a:pt x="432962" y="963196"/>
                  <a:pt x="437110" y="962366"/>
                </a:cubicBezTo>
                <a:cubicBezTo>
                  <a:pt x="440944" y="954698"/>
                  <a:pt x="449675" y="947869"/>
                  <a:pt x="448612" y="939362"/>
                </a:cubicBezTo>
                <a:cubicBezTo>
                  <a:pt x="447423" y="929851"/>
                  <a:pt x="437807" y="923450"/>
                  <a:pt x="431359" y="916358"/>
                </a:cubicBezTo>
                <a:cubicBezTo>
                  <a:pt x="374700" y="854033"/>
                  <a:pt x="405873" y="900718"/>
                  <a:pt x="373850" y="847347"/>
                </a:cubicBezTo>
                <a:cubicBezTo>
                  <a:pt x="371933" y="828177"/>
                  <a:pt x="374683" y="807943"/>
                  <a:pt x="368099" y="789838"/>
                </a:cubicBezTo>
                <a:cubicBezTo>
                  <a:pt x="366027" y="784141"/>
                  <a:pt x="356908" y="784087"/>
                  <a:pt x="350846" y="784087"/>
                </a:cubicBezTo>
                <a:cubicBezTo>
                  <a:pt x="327763" y="784087"/>
                  <a:pt x="304839" y="787921"/>
                  <a:pt x="281835" y="789838"/>
                </a:cubicBezTo>
                <a:cubicBezTo>
                  <a:pt x="272250" y="791755"/>
                  <a:pt x="261625" y="800336"/>
                  <a:pt x="253080" y="795589"/>
                </a:cubicBezTo>
                <a:cubicBezTo>
                  <a:pt x="240996" y="788876"/>
                  <a:pt x="236258" y="773447"/>
                  <a:pt x="230076" y="761083"/>
                </a:cubicBezTo>
                <a:cubicBezTo>
                  <a:pt x="226541" y="754013"/>
                  <a:pt x="230326" y="743223"/>
                  <a:pt x="224325" y="738079"/>
                </a:cubicBezTo>
                <a:cubicBezTo>
                  <a:pt x="215120" y="730189"/>
                  <a:pt x="201172" y="730834"/>
                  <a:pt x="189820" y="726577"/>
                </a:cubicBezTo>
                <a:cubicBezTo>
                  <a:pt x="180832" y="723207"/>
                  <a:pt x="127324" y="703333"/>
                  <a:pt x="109306" y="692072"/>
                </a:cubicBezTo>
                <a:cubicBezTo>
                  <a:pt x="101178" y="686992"/>
                  <a:pt x="93971" y="680570"/>
                  <a:pt x="86303" y="674819"/>
                </a:cubicBezTo>
                <a:cubicBezTo>
                  <a:pt x="80552" y="663317"/>
                  <a:pt x="73117" y="652513"/>
                  <a:pt x="69050" y="640313"/>
                </a:cubicBezTo>
                <a:cubicBezTo>
                  <a:pt x="37106" y="544483"/>
                  <a:pt x="97682" y="675278"/>
                  <a:pt x="46046" y="565551"/>
                </a:cubicBezTo>
                <a:cubicBezTo>
                  <a:pt x="36920" y="546158"/>
                  <a:pt x="17291" y="508041"/>
                  <a:pt x="17291" y="508041"/>
                </a:cubicBezTo>
                <a:cubicBezTo>
                  <a:pt x="21810" y="535155"/>
                  <a:pt x="21930" y="541529"/>
                  <a:pt x="28793" y="565551"/>
                </a:cubicBezTo>
                <a:cubicBezTo>
                  <a:pt x="35150" y="587801"/>
                  <a:pt x="996" y="580887"/>
                  <a:pt x="38" y="577053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Retângulo 12">
            <a:hlinkClick r:id="rId5" action="ppaction://hlinksldjump"/>
            <a:extLst>
              <a:ext uri="{FF2B5EF4-FFF2-40B4-BE49-F238E27FC236}">
                <a16:creationId xmlns:a16="http://schemas.microsoft.com/office/drawing/2014/main" id="{298C9374-13C8-EB46-91F7-E26CFDEBBB82}"/>
              </a:ext>
            </a:extLst>
          </p:cNvPr>
          <p:cNvSpPr/>
          <p:nvPr/>
        </p:nvSpPr>
        <p:spPr>
          <a:xfrm>
            <a:off x="7831379" y="1973335"/>
            <a:ext cx="2850776" cy="2822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  <a:p>
            <a:pPr algn="ctr"/>
            <a:endParaRPr lang="pt-BR" dirty="0"/>
          </a:p>
          <a:p>
            <a:pPr algn="ctr"/>
            <a:endParaRPr lang="pt-BR" dirty="0"/>
          </a:p>
        </p:txBody>
      </p:sp>
      <p:sp>
        <p:nvSpPr>
          <p:cNvPr id="42" name="Retângulo 13">
            <a:hlinkClick r:id="rId11" action="ppaction://hlinksldjump"/>
            <a:extLst>
              <a:ext uri="{FF2B5EF4-FFF2-40B4-BE49-F238E27FC236}">
                <a16:creationId xmlns:a16="http://schemas.microsoft.com/office/drawing/2014/main" id="{B250AAE3-2D52-A046-9C3F-9D1E9B62ADE1}"/>
              </a:ext>
            </a:extLst>
          </p:cNvPr>
          <p:cNvSpPr/>
          <p:nvPr/>
        </p:nvSpPr>
        <p:spPr>
          <a:xfrm>
            <a:off x="7885421" y="2283346"/>
            <a:ext cx="2850776" cy="2822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Retângulo 14">
            <a:hlinkClick r:id="rId7" action="ppaction://hlinksldjump"/>
            <a:extLst>
              <a:ext uri="{FF2B5EF4-FFF2-40B4-BE49-F238E27FC236}">
                <a16:creationId xmlns:a16="http://schemas.microsoft.com/office/drawing/2014/main" id="{8842CE35-AC3F-1346-820B-AF6985B207C3}"/>
              </a:ext>
            </a:extLst>
          </p:cNvPr>
          <p:cNvSpPr/>
          <p:nvPr/>
        </p:nvSpPr>
        <p:spPr>
          <a:xfrm>
            <a:off x="7876373" y="2570630"/>
            <a:ext cx="2850776" cy="2822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Retângulo 15">
            <a:hlinkClick r:id="rId8" action="ppaction://hlinksldjump"/>
            <a:extLst>
              <a:ext uri="{FF2B5EF4-FFF2-40B4-BE49-F238E27FC236}">
                <a16:creationId xmlns:a16="http://schemas.microsoft.com/office/drawing/2014/main" id="{5B68B4D8-2158-CB4E-8C0F-EDD25EF51E51}"/>
              </a:ext>
            </a:extLst>
          </p:cNvPr>
          <p:cNvSpPr/>
          <p:nvPr/>
        </p:nvSpPr>
        <p:spPr>
          <a:xfrm>
            <a:off x="7876373" y="2904603"/>
            <a:ext cx="2850776" cy="253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 16">
            <a:hlinkClick r:id="rId4" action="ppaction://hlinksldjump"/>
            <a:extLst>
              <a:ext uri="{FF2B5EF4-FFF2-40B4-BE49-F238E27FC236}">
                <a16:creationId xmlns:a16="http://schemas.microsoft.com/office/drawing/2014/main" id="{39C5D350-13CE-124A-BA97-031DFCCFF85F}"/>
              </a:ext>
            </a:extLst>
          </p:cNvPr>
          <p:cNvSpPr/>
          <p:nvPr/>
        </p:nvSpPr>
        <p:spPr>
          <a:xfrm>
            <a:off x="7879931" y="3182977"/>
            <a:ext cx="2850776" cy="2822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Retângulo 17">
            <a:hlinkClick r:id="rId10" action="ppaction://hlinksldjump"/>
            <a:extLst>
              <a:ext uri="{FF2B5EF4-FFF2-40B4-BE49-F238E27FC236}">
                <a16:creationId xmlns:a16="http://schemas.microsoft.com/office/drawing/2014/main" id="{592692A0-DA32-0448-B5C0-D39B217739FF}"/>
              </a:ext>
            </a:extLst>
          </p:cNvPr>
          <p:cNvSpPr/>
          <p:nvPr/>
        </p:nvSpPr>
        <p:spPr>
          <a:xfrm>
            <a:off x="7879931" y="3489925"/>
            <a:ext cx="2850776" cy="2822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Retângulo 18">
            <a:hlinkClick r:id="rId3" action="ppaction://hlinksldjump"/>
            <a:extLst>
              <a:ext uri="{FF2B5EF4-FFF2-40B4-BE49-F238E27FC236}">
                <a16:creationId xmlns:a16="http://schemas.microsoft.com/office/drawing/2014/main" id="{DD583FE7-C4F9-F144-AF59-B7966F195F98}"/>
              </a:ext>
            </a:extLst>
          </p:cNvPr>
          <p:cNvSpPr/>
          <p:nvPr/>
        </p:nvSpPr>
        <p:spPr>
          <a:xfrm>
            <a:off x="7876373" y="3811162"/>
            <a:ext cx="2850776" cy="2822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Retângulo 19">
            <a:hlinkClick r:id="rId6" action="ppaction://hlinksldjump"/>
            <a:extLst>
              <a:ext uri="{FF2B5EF4-FFF2-40B4-BE49-F238E27FC236}">
                <a16:creationId xmlns:a16="http://schemas.microsoft.com/office/drawing/2014/main" id="{507DE546-FB52-B544-BAAF-91311758DA22}"/>
              </a:ext>
            </a:extLst>
          </p:cNvPr>
          <p:cNvSpPr/>
          <p:nvPr/>
        </p:nvSpPr>
        <p:spPr>
          <a:xfrm>
            <a:off x="7876373" y="4097126"/>
            <a:ext cx="2850776" cy="2822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Retângulo 20">
            <a:hlinkClick r:id="rId8" action="ppaction://hlinksldjump"/>
            <a:extLst>
              <a:ext uri="{FF2B5EF4-FFF2-40B4-BE49-F238E27FC236}">
                <a16:creationId xmlns:a16="http://schemas.microsoft.com/office/drawing/2014/main" id="{51F50ADE-363B-B740-BC18-E6B0B33E1592}"/>
              </a:ext>
            </a:extLst>
          </p:cNvPr>
          <p:cNvSpPr/>
          <p:nvPr/>
        </p:nvSpPr>
        <p:spPr>
          <a:xfrm>
            <a:off x="7876373" y="4410769"/>
            <a:ext cx="2850776" cy="2822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Freeform 51">
            <a:hlinkClick r:id="rId11" action="ppaction://hlinksldjump"/>
            <a:extLst>
              <a:ext uri="{FF2B5EF4-FFF2-40B4-BE49-F238E27FC236}">
                <a16:creationId xmlns:a16="http://schemas.microsoft.com/office/drawing/2014/main" id="{5F19B1B3-6AC8-2A43-AF7C-BCC15C84CA40}"/>
              </a:ext>
            </a:extLst>
          </p:cNvPr>
          <p:cNvSpPr/>
          <p:nvPr/>
        </p:nvSpPr>
        <p:spPr>
          <a:xfrm>
            <a:off x="4098704" y="2430131"/>
            <a:ext cx="1452072" cy="978694"/>
          </a:xfrm>
          <a:custGeom>
            <a:avLst/>
            <a:gdLst>
              <a:gd name="connsiteX0" fmla="*/ 1130603 w 1452072"/>
              <a:gd name="connsiteY0" fmla="*/ 342900 h 978694"/>
              <a:gd name="connsiteX1" fmla="*/ 1066309 w 1452072"/>
              <a:gd name="connsiteY1" fmla="*/ 335757 h 978694"/>
              <a:gd name="connsiteX2" fmla="*/ 994872 w 1452072"/>
              <a:gd name="connsiteY2" fmla="*/ 307182 h 978694"/>
              <a:gd name="connsiteX3" fmla="*/ 930578 w 1452072"/>
              <a:gd name="connsiteY3" fmla="*/ 271463 h 978694"/>
              <a:gd name="connsiteX4" fmla="*/ 866284 w 1452072"/>
              <a:gd name="connsiteY4" fmla="*/ 207169 h 978694"/>
              <a:gd name="connsiteX5" fmla="*/ 844853 w 1452072"/>
              <a:gd name="connsiteY5" fmla="*/ 185738 h 978694"/>
              <a:gd name="connsiteX6" fmla="*/ 801991 w 1452072"/>
              <a:gd name="connsiteY6" fmla="*/ 142875 h 978694"/>
              <a:gd name="connsiteX7" fmla="*/ 751984 w 1452072"/>
              <a:gd name="connsiteY7" fmla="*/ 78582 h 978694"/>
              <a:gd name="connsiteX8" fmla="*/ 730553 w 1452072"/>
              <a:gd name="connsiteY8" fmla="*/ 64294 h 978694"/>
              <a:gd name="connsiteX9" fmla="*/ 709122 w 1452072"/>
              <a:gd name="connsiteY9" fmla="*/ 57150 h 978694"/>
              <a:gd name="connsiteX10" fmla="*/ 673403 w 1452072"/>
              <a:gd name="connsiteY10" fmla="*/ 64294 h 978694"/>
              <a:gd name="connsiteX11" fmla="*/ 637684 w 1452072"/>
              <a:gd name="connsiteY11" fmla="*/ 100013 h 978694"/>
              <a:gd name="connsiteX12" fmla="*/ 594822 w 1452072"/>
              <a:gd name="connsiteY12" fmla="*/ 121444 h 978694"/>
              <a:gd name="connsiteX13" fmla="*/ 530528 w 1452072"/>
              <a:gd name="connsiteY13" fmla="*/ 114300 h 978694"/>
              <a:gd name="connsiteX14" fmla="*/ 480522 w 1452072"/>
              <a:gd name="connsiteY14" fmla="*/ 92869 h 978694"/>
              <a:gd name="connsiteX15" fmla="*/ 459091 w 1452072"/>
              <a:gd name="connsiteY15" fmla="*/ 85725 h 978694"/>
              <a:gd name="connsiteX16" fmla="*/ 416228 w 1452072"/>
              <a:gd name="connsiteY16" fmla="*/ 57150 h 978694"/>
              <a:gd name="connsiteX17" fmla="*/ 394797 w 1452072"/>
              <a:gd name="connsiteY17" fmla="*/ 42863 h 978694"/>
              <a:gd name="connsiteX18" fmla="*/ 330503 w 1452072"/>
              <a:gd name="connsiteY18" fmla="*/ 14288 h 978694"/>
              <a:gd name="connsiteX19" fmla="*/ 273353 w 1452072"/>
              <a:gd name="connsiteY19" fmla="*/ 0 h 978694"/>
              <a:gd name="connsiteX20" fmla="*/ 216203 w 1452072"/>
              <a:gd name="connsiteY20" fmla="*/ 28575 h 978694"/>
              <a:gd name="connsiteX21" fmla="*/ 223347 w 1452072"/>
              <a:gd name="connsiteY21" fmla="*/ 64294 h 978694"/>
              <a:gd name="connsiteX22" fmla="*/ 216203 w 1452072"/>
              <a:gd name="connsiteY22" fmla="*/ 285750 h 978694"/>
              <a:gd name="connsiteX23" fmla="*/ 201916 w 1452072"/>
              <a:gd name="connsiteY23" fmla="*/ 307182 h 978694"/>
              <a:gd name="connsiteX24" fmla="*/ 180484 w 1452072"/>
              <a:gd name="connsiteY24" fmla="*/ 321469 h 978694"/>
              <a:gd name="connsiteX25" fmla="*/ 151909 w 1452072"/>
              <a:gd name="connsiteY25" fmla="*/ 342900 h 978694"/>
              <a:gd name="connsiteX26" fmla="*/ 130478 w 1452072"/>
              <a:gd name="connsiteY26" fmla="*/ 357188 h 978694"/>
              <a:gd name="connsiteX27" fmla="*/ 109047 w 1452072"/>
              <a:gd name="connsiteY27" fmla="*/ 378619 h 978694"/>
              <a:gd name="connsiteX28" fmla="*/ 66184 w 1452072"/>
              <a:gd name="connsiteY28" fmla="*/ 407194 h 978694"/>
              <a:gd name="connsiteX29" fmla="*/ 23322 w 1452072"/>
              <a:gd name="connsiteY29" fmla="*/ 471488 h 978694"/>
              <a:gd name="connsiteX30" fmla="*/ 9034 w 1452072"/>
              <a:gd name="connsiteY30" fmla="*/ 492919 h 978694"/>
              <a:gd name="connsiteX31" fmla="*/ 9034 w 1452072"/>
              <a:gd name="connsiteY31" fmla="*/ 600075 h 978694"/>
              <a:gd name="connsiteX32" fmla="*/ 59041 w 1452072"/>
              <a:gd name="connsiteY32" fmla="*/ 657225 h 978694"/>
              <a:gd name="connsiteX33" fmla="*/ 101903 w 1452072"/>
              <a:gd name="connsiteY33" fmla="*/ 671513 h 978694"/>
              <a:gd name="connsiteX34" fmla="*/ 187628 w 1452072"/>
              <a:gd name="connsiteY34" fmla="*/ 707232 h 978694"/>
              <a:gd name="connsiteX35" fmla="*/ 230491 w 1452072"/>
              <a:gd name="connsiteY35" fmla="*/ 735807 h 978694"/>
              <a:gd name="connsiteX36" fmla="*/ 273353 w 1452072"/>
              <a:gd name="connsiteY36" fmla="*/ 750094 h 978694"/>
              <a:gd name="connsiteX37" fmla="*/ 330503 w 1452072"/>
              <a:gd name="connsiteY37" fmla="*/ 800100 h 978694"/>
              <a:gd name="connsiteX38" fmla="*/ 351934 w 1452072"/>
              <a:gd name="connsiteY38" fmla="*/ 807244 h 978694"/>
              <a:gd name="connsiteX39" fmla="*/ 423372 w 1452072"/>
              <a:gd name="connsiteY39" fmla="*/ 850107 h 978694"/>
              <a:gd name="connsiteX40" fmla="*/ 444803 w 1452072"/>
              <a:gd name="connsiteY40" fmla="*/ 857250 h 978694"/>
              <a:gd name="connsiteX41" fmla="*/ 480522 w 1452072"/>
              <a:gd name="connsiteY41" fmla="*/ 871538 h 978694"/>
              <a:gd name="connsiteX42" fmla="*/ 509097 w 1452072"/>
              <a:gd name="connsiteY42" fmla="*/ 885825 h 978694"/>
              <a:gd name="connsiteX43" fmla="*/ 566247 w 1452072"/>
              <a:gd name="connsiteY43" fmla="*/ 900113 h 978694"/>
              <a:gd name="connsiteX44" fmla="*/ 609109 w 1452072"/>
              <a:gd name="connsiteY44" fmla="*/ 914400 h 978694"/>
              <a:gd name="connsiteX45" fmla="*/ 630541 w 1452072"/>
              <a:gd name="connsiteY45" fmla="*/ 921544 h 978694"/>
              <a:gd name="connsiteX46" fmla="*/ 666259 w 1452072"/>
              <a:gd name="connsiteY46" fmla="*/ 928688 h 978694"/>
              <a:gd name="connsiteX47" fmla="*/ 687691 w 1452072"/>
              <a:gd name="connsiteY47" fmla="*/ 935832 h 978694"/>
              <a:gd name="connsiteX48" fmla="*/ 744841 w 1452072"/>
              <a:gd name="connsiteY48" fmla="*/ 950119 h 978694"/>
              <a:gd name="connsiteX49" fmla="*/ 773416 w 1452072"/>
              <a:gd name="connsiteY49" fmla="*/ 957263 h 978694"/>
              <a:gd name="connsiteX50" fmla="*/ 816278 w 1452072"/>
              <a:gd name="connsiteY50" fmla="*/ 964407 h 978694"/>
              <a:gd name="connsiteX51" fmla="*/ 866284 w 1452072"/>
              <a:gd name="connsiteY51" fmla="*/ 978694 h 978694"/>
              <a:gd name="connsiteX52" fmla="*/ 1066309 w 1452072"/>
              <a:gd name="connsiteY52" fmla="*/ 964407 h 978694"/>
              <a:gd name="connsiteX53" fmla="*/ 1087741 w 1452072"/>
              <a:gd name="connsiteY53" fmla="*/ 957263 h 978694"/>
              <a:gd name="connsiteX54" fmla="*/ 1152034 w 1452072"/>
              <a:gd name="connsiteY54" fmla="*/ 900113 h 978694"/>
              <a:gd name="connsiteX55" fmla="*/ 1194897 w 1452072"/>
              <a:gd name="connsiteY55" fmla="*/ 885825 h 978694"/>
              <a:gd name="connsiteX56" fmla="*/ 1237759 w 1452072"/>
              <a:gd name="connsiteY56" fmla="*/ 871538 h 978694"/>
              <a:gd name="connsiteX57" fmla="*/ 1259191 w 1452072"/>
              <a:gd name="connsiteY57" fmla="*/ 864394 h 978694"/>
              <a:gd name="connsiteX58" fmla="*/ 1309197 w 1452072"/>
              <a:gd name="connsiteY58" fmla="*/ 850107 h 978694"/>
              <a:gd name="connsiteX59" fmla="*/ 1352059 w 1452072"/>
              <a:gd name="connsiteY59" fmla="*/ 814388 h 978694"/>
              <a:gd name="connsiteX60" fmla="*/ 1366347 w 1452072"/>
              <a:gd name="connsiteY60" fmla="*/ 792957 h 978694"/>
              <a:gd name="connsiteX61" fmla="*/ 1409209 w 1452072"/>
              <a:gd name="connsiteY61" fmla="*/ 750094 h 978694"/>
              <a:gd name="connsiteX62" fmla="*/ 1444928 w 1452072"/>
              <a:gd name="connsiteY62" fmla="*/ 707232 h 978694"/>
              <a:gd name="connsiteX63" fmla="*/ 1452072 w 1452072"/>
              <a:gd name="connsiteY63" fmla="*/ 685800 h 978694"/>
              <a:gd name="connsiteX64" fmla="*/ 1380634 w 1452072"/>
              <a:gd name="connsiteY64" fmla="*/ 685800 h 978694"/>
              <a:gd name="connsiteX65" fmla="*/ 1294909 w 1452072"/>
              <a:gd name="connsiteY65" fmla="*/ 678657 h 978694"/>
              <a:gd name="connsiteX66" fmla="*/ 1252047 w 1452072"/>
              <a:gd name="connsiteY66" fmla="*/ 642938 h 978694"/>
              <a:gd name="connsiteX67" fmla="*/ 1237759 w 1452072"/>
              <a:gd name="connsiteY67" fmla="*/ 600075 h 978694"/>
              <a:gd name="connsiteX68" fmla="*/ 1209184 w 1452072"/>
              <a:gd name="connsiteY68" fmla="*/ 557213 h 978694"/>
              <a:gd name="connsiteX69" fmla="*/ 1194897 w 1452072"/>
              <a:gd name="connsiteY69" fmla="*/ 514350 h 978694"/>
              <a:gd name="connsiteX70" fmla="*/ 1187753 w 1452072"/>
              <a:gd name="connsiteY70" fmla="*/ 492919 h 978694"/>
              <a:gd name="connsiteX71" fmla="*/ 1173466 w 1452072"/>
              <a:gd name="connsiteY71" fmla="*/ 428625 h 978694"/>
              <a:gd name="connsiteX72" fmla="*/ 1159178 w 1452072"/>
              <a:gd name="connsiteY72" fmla="*/ 385763 h 978694"/>
              <a:gd name="connsiteX73" fmla="*/ 1152034 w 1452072"/>
              <a:gd name="connsiteY73" fmla="*/ 364332 h 978694"/>
              <a:gd name="connsiteX74" fmla="*/ 1130603 w 1452072"/>
              <a:gd name="connsiteY74" fmla="*/ 350044 h 978694"/>
              <a:gd name="connsiteX75" fmla="*/ 1130603 w 1452072"/>
              <a:gd name="connsiteY75" fmla="*/ 342900 h 978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452072" h="978694">
                <a:moveTo>
                  <a:pt x="1130603" y="342900"/>
                </a:moveTo>
                <a:cubicBezTo>
                  <a:pt x="1119887" y="340519"/>
                  <a:pt x="1087453" y="339986"/>
                  <a:pt x="1066309" y="335757"/>
                </a:cubicBezTo>
                <a:cubicBezTo>
                  <a:pt x="1025667" y="327629"/>
                  <a:pt x="1028204" y="321467"/>
                  <a:pt x="994872" y="307182"/>
                </a:cubicBezTo>
                <a:cubicBezTo>
                  <a:pt x="963433" y="293708"/>
                  <a:pt x="965380" y="306266"/>
                  <a:pt x="930578" y="271463"/>
                </a:cubicBezTo>
                <a:lnTo>
                  <a:pt x="866284" y="207169"/>
                </a:lnTo>
                <a:cubicBezTo>
                  <a:pt x="859140" y="200025"/>
                  <a:pt x="850915" y="193820"/>
                  <a:pt x="844853" y="185738"/>
                </a:cubicBezTo>
                <a:cubicBezTo>
                  <a:pt x="818271" y="150294"/>
                  <a:pt x="833328" y="163768"/>
                  <a:pt x="801991" y="142875"/>
                </a:cubicBezTo>
                <a:cubicBezTo>
                  <a:pt x="782075" y="113001"/>
                  <a:pt x="777167" y="99567"/>
                  <a:pt x="751984" y="78582"/>
                </a:cubicBezTo>
                <a:cubicBezTo>
                  <a:pt x="745388" y="73086"/>
                  <a:pt x="738232" y="68134"/>
                  <a:pt x="730553" y="64294"/>
                </a:cubicBezTo>
                <a:cubicBezTo>
                  <a:pt x="723818" y="60926"/>
                  <a:pt x="716266" y="59531"/>
                  <a:pt x="709122" y="57150"/>
                </a:cubicBezTo>
                <a:cubicBezTo>
                  <a:pt x="697216" y="59531"/>
                  <a:pt x="684772" y="60030"/>
                  <a:pt x="673403" y="64294"/>
                </a:cubicBezTo>
                <a:cubicBezTo>
                  <a:pt x="642925" y="75724"/>
                  <a:pt x="658638" y="79059"/>
                  <a:pt x="637684" y="100013"/>
                </a:cubicBezTo>
                <a:cubicBezTo>
                  <a:pt x="623836" y="113860"/>
                  <a:pt x="612252" y="115634"/>
                  <a:pt x="594822" y="121444"/>
                </a:cubicBezTo>
                <a:cubicBezTo>
                  <a:pt x="573391" y="119063"/>
                  <a:pt x="551798" y="117845"/>
                  <a:pt x="530528" y="114300"/>
                </a:cubicBezTo>
                <a:cubicBezTo>
                  <a:pt x="512248" y="111253"/>
                  <a:pt x="497088" y="99969"/>
                  <a:pt x="480522" y="92869"/>
                </a:cubicBezTo>
                <a:cubicBezTo>
                  <a:pt x="473601" y="89903"/>
                  <a:pt x="465674" y="89382"/>
                  <a:pt x="459091" y="85725"/>
                </a:cubicBezTo>
                <a:cubicBezTo>
                  <a:pt x="444080" y="77386"/>
                  <a:pt x="430516" y="66675"/>
                  <a:pt x="416228" y="57150"/>
                </a:cubicBezTo>
                <a:cubicBezTo>
                  <a:pt x="409084" y="52388"/>
                  <a:pt x="402942" y="45578"/>
                  <a:pt x="394797" y="42863"/>
                </a:cubicBezTo>
                <a:cubicBezTo>
                  <a:pt x="284216" y="6002"/>
                  <a:pt x="398426" y="48249"/>
                  <a:pt x="330503" y="14288"/>
                </a:cubicBezTo>
                <a:cubicBezTo>
                  <a:pt x="315857" y="6965"/>
                  <a:pt x="286941" y="2718"/>
                  <a:pt x="273353" y="0"/>
                </a:cubicBezTo>
                <a:cubicBezTo>
                  <a:pt x="253271" y="3347"/>
                  <a:pt x="220003" y="-1820"/>
                  <a:pt x="216203" y="28575"/>
                </a:cubicBezTo>
                <a:cubicBezTo>
                  <a:pt x="214697" y="40623"/>
                  <a:pt x="220966" y="52388"/>
                  <a:pt x="223347" y="64294"/>
                </a:cubicBezTo>
                <a:cubicBezTo>
                  <a:pt x="220966" y="138113"/>
                  <a:pt x="222694" y="212179"/>
                  <a:pt x="216203" y="285750"/>
                </a:cubicBezTo>
                <a:cubicBezTo>
                  <a:pt x="215448" y="294303"/>
                  <a:pt x="207987" y="301111"/>
                  <a:pt x="201916" y="307182"/>
                </a:cubicBezTo>
                <a:cubicBezTo>
                  <a:pt x="195845" y="313253"/>
                  <a:pt x="187471" y="316479"/>
                  <a:pt x="180484" y="321469"/>
                </a:cubicBezTo>
                <a:cubicBezTo>
                  <a:pt x="170795" y="328389"/>
                  <a:pt x="161597" y="335980"/>
                  <a:pt x="151909" y="342900"/>
                </a:cubicBezTo>
                <a:cubicBezTo>
                  <a:pt x="144923" y="347890"/>
                  <a:pt x="137074" y="351691"/>
                  <a:pt x="130478" y="357188"/>
                </a:cubicBezTo>
                <a:cubicBezTo>
                  <a:pt x="122717" y="363656"/>
                  <a:pt x="117022" y="372417"/>
                  <a:pt x="109047" y="378619"/>
                </a:cubicBezTo>
                <a:cubicBezTo>
                  <a:pt x="95493" y="389161"/>
                  <a:pt x="66184" y="407194"/>
                  <a:pt x="66184" y="407194"/>
                </a:cubicBezTo>
                <a:lnTo>
                  <a:pt x="23322" y="471488"/>
                </a:lnTo>
                <a:lnTo>
                  <a:pt x="9034" y="492919"/>
                </a:lnTo>
                <a:cubicBezTo>
                  <a:pt x="712" y="534533"/>
                  <a:pt x="-6243" y="551188"/>
                  <a:pt x="9034" y="600075"/>
                </a:cubicBezTo>
                <a:cubicBezTo>
                  <a:pt x="16044" y="622509"/>
                  <a:pt x="36485" y="647200"/>
                  <a:pt x="59041" y="657225"/>
                </a:cubicBezTo>
                <a:cubicBezTo>
                  <a:pt x="72803" y="663342"/>
                  <a:pt x="88433" y="664778"/>
                  <a:pt x="101903" y="671513"/>
                </a:cubicBezTo>
                <a:cubicBezTo>
                  <a:pt x="167835" y="704479"/>
                  <a:pt x="138390" y="694922"/>
                  <a:pt x="187628" y="707232"/>
                </a:cubicBezTo>
                <a:cubicBezTo>
                  <a:pt x="201916" y="716757"/>
                  <a:pt x="214201" y="730377"/>
                  <a:pt x="230491" y="735807"/>
                </a:cubicBezTo>
                <a:lnTo>
                  <a:pt x="273353" y="750094"/>
                </a:lnTo>
                <a:cubicBezTo>
                  <a:pt x="291798" y="768539"/>
                  <a:pt x="307547" y="786982"/>
                  <a:pt x="330503" y="800100"/>
                </a:cubicBezTo>
                <a:cubicBezTo>
                  <a:pt x="337041" y="803836"/>
                  <a:pt x="344790" y="804863"/>
                  <a:pt x="351934" y="807244"/>
                </a:cubicBezTo>
                <a:cubicBezTo>
                  <a:pt x="386035" y="832819"/>
                  <a:pt x="379592" y="830649"/>
                  <a:pt x="423372" y="850107"/>
                </a:cubicBezTo>
                <a:cubicBezTo>
                  <a:pt x="430253" y="853165"/>
                  <a:pt x="437752" y="854606"/>
                  <a:pt x="444803" y="857250"/>
                </a:cubicBezTo>
                <a:cubicBezTo>
                  <a:pt x="456810" y="861753"/>
                  <a:pt x="468804" y="866330"/>
                  <a:pt x="480522" y="871538"/>
                </a:cubicBezTo>
                <a:cubicBezTo>
                  <a:pt x="490253" y="875863"/>
                  <a:pt x="499309" y="881630"/>
                  <a:pt x="509097" y="885825"/>
                </a:cubicBezTo>
                <a:cubicBezTo>
                  <a:pt x="534388" y="896664"/>
                  <a:pt x="535494" y="891726"/>
                  <a:pt x="566247" y="900113"/>
                </a:cubicBezTo>
                <a:cubicBezTo>
                  <a:pt x="580776" y="904076"/>
                  <a:pt x="594822" y="909638"/>
                  <a:pt x="609109" y="914400"/>
                </a:cubicBezTo>
                <a:cubicBezTo>
                  <a:pt x="616253" y="916781"/>
                  <a:pt x="623157" y="920067"/>
                  <a:pt x="630541" y="921544"/>
                </a:cubicBezTo>
                <a:cubicBezTo>
                  <a:pt x="642447" y="923925"/>
                  <a:pt x="654480" y="925743"/>
                  <a:pt x="666259" y="928688"/>
                </a:cubicBezTo>
                <a:cubicBezTo>
                  <a:pt x="673565" y="930514"/>
                  <a:pt x="680426" y="933851"/>
                  <a:pt x="687691" y="935832"/>
                </a:cubicBezTo>
                <a:cubicBezTo>
                  <a:pt x="706635" y="940999"/>
                  <a:pt x="725791" y="945357"/>
                  <a:pt x="744841" y="950119"/>
                </a:cubicBezTo>
                <a:cubicBezTo>
                  <a:pt x="754366" y="952500"/>
                  <a:pt x="763731" y="955649"/>
                  <a:pt x="773416" y="957263"/>
                </a:cubicBezTo>
                <a:cubicBezTo>
                  <a:pt x="787703" y="959644"/>
                  <a:pt x="802075" y="961566"/>
                  <a:pt x="816278" y="964407"/>
                </a:cubicBezTo>
                <a:cubicBezTo>
                  <a:pt x="838711" y="968893"/>
                  <a:pt x="845852" y="971883"/>
                  <a:pt x="866284" y="978694"/>
                </a:cubicBezTo>
                <a:cubicBezTo>
                  <a:pt x="944895" y="975276"/>
                  <a:pt x="998501" y="981358"/>
                  <a:pt x="1066309" y="964407"/>
                </a:cubicBezTo>
                <a:cubicBezTo>
                  <a:pt x="1073615" y="962581"/>
                  <a:pt x="1080597" y="959644"/>
                  <a:pt x="1087741" y="957263"/>
                </a:cubicBezTo>
                <a:cubicBezTo>
                  <a:pt x="1100677" y="944327"/>
                  <a:pt x="1129086" y="910312"/>
                  <a:pt x="1152034" y="900113"/>
                </a:cubicBezTo>
                <a:cubicBezTo>
                  <a:pt x="1165797" y="893996"/>
                  <a:pt x="1180609" y="890587"/>
                  <a:pt x="1194897" y="885825"/>
                </a:cubicBezTo>
                <a:lnTo>
                  <a:pt x="1237759" y="871538"/>
                </a:lnTo>
                <a:cubicBezTo>
                  <a:pt x="1244903" y="869157"/>
                  <a:pt x="1251885" y="866220"/>
                  <a:pt x="1259191" y="864394"/>
                </a:cubicBezTo>
                <a:cubicBezTo>
                  <a:pt x="1295071" y="855424"/>
                  <a:pt x="1278452" y="860355"/>
                  <a:pt x="1309197" y="850107"/>
                </a:cubicBezTo>
                <a:cubicBezTo>
                  <a:pt x="1330269" y="836058"/>
                  <a:pt x="1334870" y="835014"/>
                  <a:pt x="1352059" y="814388"/>
                </a:cubicBezTo>
                <a:cubicBezTo>
                  <a:pt x="1357556" y="807792"/>
                  <a:pt x="1360643" y="799374"/>
                  <a:pt x="1366347" y="792957"/>
                </a:cubicBezTo>
                <a:cubicBezTo>
                  <a:pt x="1379771" y="777855"/>
                  <a:pt x="1394921" y="764382"/>
                  <a:pt x="1409209" y="750094"/>
                </a:cubicBezTo>
                <a:cubicBezTo>
                  <a:pt x="1425010" y="734293"/>
                  <a:pt x="1434981" y="727126"/>
                  <a:pt x="1444928" y="707232"/>
                </a:cubicBezTo>
                <a:cubicBezTo>
                  <a:pt x="1448296" y="700497"/>
                  <a:pt x="1449691" y="692944"/>
                  <a:pt x="1452072" y="685800"/>
                </a:cubicBezTo>
                <a:cubicBezTo>
                  <a:pt x="1403654" y="669662"/>
                  <a:pt x="1462721" y="685800"/>
                  <a:pt x="1380634" y="685800"/>
                </a:cubicBezTo>
                <a:cubicBezTo>
                  <a:pt x="1351960" y="685800"/>
                  <a:pt x="1323484" y="681038"/>
                  <a:pt x="1294909" y="678657"/>
                </a:cubicBezTo>
                <a:cubicBezTo>
                  <a:pt x="1281571" y="669765"/>
                  <a:pt x="1260135" y="657497"/>
                  <a:pt x="1252047" y="642938"/>
                </a:cubicBezTo>
                <a:cubicBezTo>
                  <a:pt x="1244733" y="629773"/>
                  <a:pt x="1246113" y="612606"/>
                  <a:pt x="1237759" y="600075"/>
                </a:cubicBezTo>
                <a:lnTo>
                  <a:pt x="1209184" y="557213"/>
                </a:lnTo>
                <a:lnTo>
                  <a:pt x="1194897" y="514350"/>
                </a:lnTo>
                <a:cubicBezTo>
                  <a:pt x="1192516" y="507206"/>
                  <a:pt x="1189230" y="500303"/>
                  <a:pt x="1187753" y="492919"/>
                </a:cubicBezTo>
                <a:cubicBezTo>
                  <a:pt x="1183677" y="472540"/>
                  <a:pt x="1179516" y="448791"/>
                  <a:pt x="1173466" y="428625"/>
                </a:cubicBezTo>
                <a:cubicBezTo>
                  <a:pt x="1169138" y="414200"/>
                  <a:pt x="1163941" y="400050"/>
                  <a:pt x="1159178" y="385763"/>
                </a:cubicBezTo>
                <a:cubicBezTo>
                  <a:pt x="1156797" y="378619"/>
                  <a:pt x="1158299" y="368509"/>
                  <a:pt x="1152034" y="364332"/>
                </a:cubicBezTo>
                <a:lnTo>
                  <a:pt x="1130603" y="350044"/>
                </a:lnTo>
                <a:cubicBezTo>
                  <a:pt x="1105977" y="358253"/>
                  <a:pt x="1141319" y="345281"/>
                  <a:pt x="1130603" y="3429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55" name="Freeform 54">
            <a:hlinkClick r:id="rId11" action="ppaction://hlinksldjump"/>
            <a:extLst>
              <a:ext uri="{FF2B5EF4-FFF2-40B4-BE49-F238E27FC236}">
                <a16:creationId xmlns:a16="http://schemas.microsoft.com/office/drawing/2014/main" id="{D932BB47-C8B3-4345-8C6F-D8B9569E9A56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56" name="Freeform 55">
            <a:hlinkClick r:id="rId4" action="ppaction://hlinksldjump"/>
            <a:extLst>
              <a:ext uri="{FF2B5EF4-FFF2-40B4-BE49-F238E27FC236}">
                <a16:creationId xmlns:a16="http://schemas.microsoft.com/office/drawing/2014/main" id="{6CEE3075-7872-4245-BD87-FCF7E688A427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57" name="Freeform 56">
            <a:hlinkClick r:id="rId5" action="ppaction://hlinksldjump"/>
            <a:extLst>
              <a:ext uri="{FF2B5EF4-FFF2-40B4-BE49-F238E27FC236}">
                <a16:creationId xmlns:a16="http://schemas.microsoft.com/office/drawing/2014/main" id="{8933FE6A-810E-644A-8B8C-DC5993205036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58" name="Freeform 57">
            <a:hlinkClick r:id="rId11" action="ppaction://hlinksldjump"/>
            <a:extLst>
              <a:ext uri="{FF2B5EF4-FFF2-40B4-BE49-F238E27FC236}">
                <a16:creationId xmlns:a16="http://schemas.microsoft.com/office/drawing/2014/main" id="{00A7E3CB-4239-2A42-9048-B009FAD2DF71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59" name="Freeform 58">
            <a:hlinkClick r:id="rId9" action="ppaction://hlinksldjump"/>
            <a:extLst>
              <a:ext uri="{FF2B5EF4-FFF2-40B4-BE49-F238E27FC236}">
                <a16:creationId xmlns:a16="http://schemas.microsoft.com/office/drawing/2014/main" id="{74CBAC01-5A1F-664D-A668-2827BDF2D0D1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60" name="Freeform 59">
            <a:hlinkClick r:id="rId7" action="ppaction://hlinksldjump"/>
            <a:extLst>
              <a:ext uri="{FF2B5EF4-FFF2-40B4-BE49-F238E27FC236}">
                <a16:creationId xmlns:a16="http://schemas.microsoft.com/office/drawing/2014/main" id="{0953F57A-E971-6D4C-BB7A-9CFBBDCE25B4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61" name="Freeform 60">
            <a:hlinkClick r:id="rId8" action="ppaction://hlinksldjump"/>
            <a:extLst>
              <a:ext uri="{FF2B5EF4-FFF2-40B4-BE49-F238E27FC236}">
                <a16:creationId xmlns:a16="http://schemas.microsoft.com/office/drawing/2014/main" id="{5FD5C1FC-E844-A94B-B6C6-492CB1CD1E52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62" name="Freeform 61">
            <a:hlinkClick r:id="rId6" action="ppaction://hlinksldjump"/>
            <a:extLst>
              <a:ext uri="{FF2B5EF4-FFF2-40B4-BE49-F238E27FC236}">
                <a16:creationId xmlns:a16="http://schemas.microsoft.com/office/drawing/2014/main" id="{A3467BC7-9969-6449-8F33-8512EF126950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63" name="Freeform 62">
            <a:hlinkClick r:id="rId10" action="ppaction://hlinksldjump"/>
            <a:extLst>
              <a:ext uri="{FF2B5EF4-FFF2-40B4-BE49-F238E27FC236}">
                <a16:creationId xmlns:a16="http://schemas.microsoft.com/office/drawing/2014/main" id="{18A96EFD-63F5-9A40-B98C-88D6B53C4D9E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64" name="Freeform 63">
            <a:hlinkClick r:id="rId3" action="ppaction://hlinksldjump"/>
            <a:extLst>
              <a:ext uri="{FF2B5EF4-FFF2-40B4-BE49-F238E27FC236}">
                <a16:creationId xmlns:a16="http://schemas.microsoft.com/office/drawing/2014/main" id="{E56170BF-7BCE-8441-8517-EB525F7778BA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68" name="Retângulo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C9E13C06-642E-114C-9983-FA0710B838B8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Rectangle 5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2D57A70-5C62-4840-B168-66FB1BC4235E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69" name="Rectangle 6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52CF35A-11E5-EA44-B83E-C9BC62D0EE58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192281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E811FA-B78B-134F-B44A-7B9575C90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hlinkClick r:id="rId3" action="ppaction://hlinksldjump"/>
            <a:extLst>
              <a:ext uri="{FF2B5EF4-FFF2-40B4-BE49-F238E27FC236}">
                <a16:creationId xmlns:a16="http://schemas.microsoft.com/office/drawing/2014/main" id="{B2867419-7DAA-3942-B665-372C6423874D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7" name="Freeform 6">
            <a:hlinkClick r:id="rId4" action="ppaction://hlinksldjump"/>
            <a:extLst>
              <a:ext uri="{FF2B5EF4-FFF2-40B4-BE49-F238E27FC236}">
                <a16:creationId xmlns:a16="http://schemas.microsoft.com/office/drawing/2014/main" id="{694101FF-96F7-EB4C-BCA9-69D883A139AD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8" name="Freeform 7">
            <a:hlinkClick r:id="rId5" action="ppaction://hlinksldjump"/>
            <a:extLst>
              <a:ext uri="{FF2B5EF4-FFF2-40B4-BE49-F238E27FC236}">
                <a16:creationId xmlns:a16="http://schemas.microsoft.com/office/drawing/2014/main" id="{F149EB7C-8ABD-364B-BA54-297DBD1D950C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9" name="Freeform 8">
            <a:hlinkClick r:id="rId3" action="ppaction://hlinksldjump"/>
            <a:extLst>
              <a:ext uri="{FF2B5EF4-FFF2-40B4-BE49-F238E27FC236}">
                <a16:creationId xmlns:a16="http://schemas.microsoft.com/office/drawing/2014/main" id="{BE9A3DD6-D235-8B4D-9EBB-F7BB8ADE333A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0" name="Freeform 9">
            <a:hlinkClick r:id="rId6" action="ppaction://hlinksldjump"/>
            <a:extLst>
              <a:ext uri="{FF2B5EF4-FFF2-40B4-BE49-F238E27FC236}">
                <a16:creationId xmlns:a16="http://schemas.microsoft.com/office/drawing/2014/main" id="{09609652-9CFB-7C45-8E9F-E0C50CF81759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1" name="Freeform 10">
            <a:hlinkClick r:id="rId7" action="ppaction://hlinksldjump"/>
            <a:extLst>
              <a:ext uri="{FF2B5EF4-FFF2-40B4-BE49-F238E27FC236}">
                <a16:creationId xmlns:a16="http://schemas.microsoft.com/office/drawing/2014/main" id="{FE0D1CA7-78A7-6A46-9FB2-6F0A8729ECFE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2" name="Freeform 11">
            <a:hlinkClick r:id="rId8" action="ppaction://hlinksldjump"/>
            <a:extLst>
              <a:ext uri="{FF2B5EF4-FFF2-40B4-BE49-F238E27FC236}">
                <a16:creationId xmlns:a16="http://schemas.microsoft.com/office/drawing/2014/main" id="{52BAB754-6D2B-EA43-B91A-5C6ACC86C012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5" name="Freeform 14">
            <a:hlinkClick r:id="rId9" action="ppaction://hlinksldjump"/>
            <a:extLst>
              <a:ext uri="{FF2B5EF4-FFF2-40B4-BE49-F238E27FC236}">
                <a16:creationId xmlns:a16="http://schemas.microsoft.com/office/drawing/2014/main" id="{7EEBA31A-967D-A745-AC22-AFF39E24214C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6" name="Freeform 15">
            <a:hlinkClick r:id="rId10" action="ppaction://hlinksldjump"/>
            <a:extLst>
              <a:ext uri="{FF2B5EF4-FFF2-40B4-BE49-F238E27FC236}">
                <a16:creationId xmlns:a16="http://schemas.microsoft.com/office/drawing/2014/main" id="{BBFC7771-8696-7540-A0D6-59C3EB7096F3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7" name="Freeform 16">
            <a:hlinkClick r:id="rId11" action="ppaction://hlinksldjump"/>
            <a:extLst>
              <a:ext uri="{FF2B5EF4-FFF2-40B4-BE49-F238E27FC236}">
                <a16:creationId xmlns:a16="http://schemas.microsoft.com/office/drawing/2014/main" id="{0E0FFBE4-0869-BA4A-829B-395EFCEB5188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2" name="Retângulo 8">
            <a:hlinkClick r:id="rId12" action="ppaction://hlinksldjump"/>
            <a:extLst>
              <a:ext uri="{FF2B5EF4-FFF2-40B4-BE49-F238E27FC236}">
                <a16:creationId xmlns:a16="http://schemas.microsoft.com/office/drawing/2014/main" id="{9E633381-D54E-FB46-A2EB-CB0080A5615F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ctangle 2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0AF9630-A0C7-E14C-B7A1-23543417F90A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5" name="Rectangle 2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8F18EAB-87C1-4642-BD94-6A08CD9C891D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534110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80E5F8C-8BCE-4D4B-A64E-F3F86F534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hlinkClick r:id="rId3" action="ppaction://hlinksldjump"/>
            <a:extLst>
              <a:ext uri="{FF2B5EF4-FFF2-40B4-BE49-F238E27FC236}">
                <a16:creationId xmlns:a16="http://schemas.microsoft.com/office/drawing/2014/main" id="{BBE2A1BE-B821-7941-A13B-137F1581FD15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7" name="Freeform 6">
            <a:hlinkClick r:id="rId4" action="ppaction://hlinksldjump"/>
            <a:extLst>
              <a:ext uri="{FF2B5EF4-FFF2-40B4-BE49-F238E27FC236}">
                <a16:creationId xmlns:a16="http://schemas.microsoft.com/office/drawing/2014/main" id="{8A9C42C1-753E-1B47-AD4F-47166A115A88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8" name="Freeform 7">
            <a:hlinkClick r:id="rId5" action="ppaction://hlinksldjump"/>
            <a:extLst>
              <a:ext uri="{FF2B5EF4-FFF2-40B4-BE49-F238E27FC236}">
                <a16:creationId xmlns:a16="http://schemas.microsoft.com/office/drawing/2014/main" id="{CE16C384-C204-E64E-B221-E2F47FF411D4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9" name="Freeform 8">
            <a:hlinkClick r:id="rId3" action="ppaction://hlinksldjump"/>
            <a:extLst>
              <a:ext uri="{FF2B5EF4-FFF2-40B4-BE49-F238E27FC236}">
                <a16:creationId xmlns:a16="http://schemas.microsoft.com/office/drawing/2014/main" id="{3DB664D7-4E78-6043-8C98-17FF16B39FB3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0" name="Freeform 9">
            <a:hlinkClick r:id="rId6" action="ppaction://hlinksldjump"/>
            <a:extLst>
              <a:ext uri="{FF2B5EF4-FFF2-40B4-BE49-F238E27FC236}">
                <a16:creationId xmlns:a16="http://schemas.microsoft.com/office/drawing/2014/main" id="{8BF066D6-E268-5C48-9A29-84833B953D45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1" name="Freeform 10">
            <a:hlinkClick r:id="rId7" action="ppaction://hlinksldjump"/>
            <a:extLst>
              <a:ext uri="{FF2B5EF4-FFF2-40B4-BE49-F238E27FC236}">
                <a16:creationId xmlns:a16="http://schemas.microsoft.com/office/drawing/2014/main" id="{7ED890CA-6B3B-4242-993F-250586B7AEF5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2" name="Freeform 11">
            <a:hlinkClick r:id="rId8" action="ppaction://hlinksldjump"/>
            <a:extLst>
              <a:ext uri="{FF2B5EF4-FFF2-40B4-BE49-F238E27FC236}">
                <a16:creationId xmlns:a16="http://schemas.microsoft.com/office/drawing/2014/main" id="{CC938588-5326-B84C-A2D5-7EB619308782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6" name="Freeform 15">
            <a:hlinkClick r:id="rId9" action="ppaction://hlinksldjump"/>
            <a:extLst>
              <a:ext uri="{FF2B5EF4-FFF2-40B4-BE49-F238E27FC236}">
                <a16:creationId xmlns:a16="http://schemas.microsoft.com/office/drawing/2014/main" id="{8B219471-F9C0-A744-9718-9E6787F23CC9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7" name="Freeform 16">
            <a:hlinkClick r:id="rId10" action="ppaction://hlinksldjump"/>
            <a:extLst>
              <a:ext uri="{FF2B5EF4-FFF2-40B4-BE49-F238E27FC236}">
                <a16:creationId xmlns:a16="http://schemas.microsoft.com/office/drawing/2014/main" id="{D3305706-F169-394F-9205-CE170DEE18FA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9" name="Freeform 18">
            <a:hlinkClick r:id="rId11" action="ppaction://hlinksldjump"/>
            <a:extLst>
              <a:ext uri="{FF2B5EF4-FFF2-40B4-BE49-F238E27FC236}">
                <a16:creationId xmlns:a16="http://schemas.microsoft.com/office/drawing/2014/main" id="{71981F5C-6F2B-4B47-B3C8-312D9B24FE74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8" name="Retângulo 8">
            <a:hlinkClick r:id="rId12" action="ppaction://hlinksldjump"/>
            <a:extLst>
              <a:ext uri="{FF2B5EF4-FFF2-40B4-BE49-F238E27FC236}">
                <a16:creationId xmlns:a16="http://schemas.microsoft.com/office/drawing/2014/main" id="{98BA69AC-9E70-C449-9548-6F1E71E8831F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ctangl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2CDD7C6-5BED-1148-8F78-37893C81A951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6" name="Rectangle 2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ED5EC80-B77F-304F-885A-B3A463D2DEF1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652420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77B2047-2341-4046-920E-12525AFB4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hlinkClick r:id="rId3" action="ppaction://hlinksldjump"/>
            <a:extLst>
              <a:ext uri="{FF2B5EF4-FFF2-40B4-BE49-F238E27FC236}">
                <a16:creationId xmlns:a16="http://schemas.microsoft.com/office/drawing/2014/main" id="{445F1D73-06FD-D740-B754-55ED2EB2D5DF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7" name="Freeform 6">
            <a:hlinkClick r:id="rId4" action="ppaction://hlinksldjump"/>
            <a:extLst>
              <a:ext uri="{FF2B5EF4-FFF2-40B4-BE49-F238E27FC236}">
                <a16:creationId xmlns:a16="http://schemas.microsoft.com/office/drawing/2014/main" id="{BC2E7D85-CF08-F54B-AD48-1E9EEEBCE193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8" name="Freeform 7">
            <a:hlinkClick r:id="rId5" action="ppaction://hlinksldjump"/>
            <a:extLst>
              <a:ext uri="{FF2B5EF4-FFF2-40B4-BE49-F238E27FC236}">
                <a16:creationId xmlns:a16="http://schemas.microsoft.com/office/drawing/2014/main" id="{24F6053E-87C2-584C-8709-BDBB25065C3A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9" name="Freeform 8">
            <a:hlinkClick r:id="rId3" action="ppaction://hlinksldjump"/>
            <a:extLst>
              <a:ext uri="{FF2B5EF4-FFF2-40B4-BE49-F238E27FC236}">
                <a16:creationId xmlns:a16="http://schemas.microsoft.com/office/drawing/2014/main" id="{272C0854-F40D-5842-A2F2-E0EA6086C734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0" name="Freeform 9">
            <a:hlinkClick r:id="rId6" action="ppaction://hlinksldjump"/>
            <a:extLst>
              <a:ext uri="{FF2B5EF4-FFF2-40B4-BE49-F238E27FC236}">
                <a16:creationId xmlns:a16="http://schemas.microsoft.com/office/drawing/2014/main" id="{9F0AD405-1276-6449-80D6-70647927887F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1" name="Freeform 10">
            <a:hlinkClick r:id="rId7" action="ppaction://hlinksldjump"/>
            <a:extLst>
              <a:ext uri="{FF2B5EF4-FFF2-40B4-BE49-F238E27FC236}">
                <a16:creationId xmlns:a16="http://schemas.microsoft.com/office/drawing/2014/main" id="{DCC52725-D464-4E4E-B038-2286C882518C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2" name="Freeform 11">
            <a:hlinkClick r:id="rId8" action="ppaction://hlinksldjump"/>
            <a:extLst>
              <a:ext uri="{FF2B5EF4-FFF2-40B4-BE49-F238E27FC236}">
                <a16:creationId xmlns:a16="http://schemas.microsoft.com/office/drawing/2014/main" id="{7F43AC19-A798-1D43-BEE5-F8022430B224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5" name="Freeform 14">
            <a:hlinkClick r:id="rId9" action="ppaction://hlinksldjump"/>
            <a:extLst>
              <a:ext uri="{FF2B5EF4-FFF2-40B4-BE49-F238E27FC236}">
                <a16:creationId xmlns:a16="http://schemas.microsoft.com/office/drawing/2014/main" id="{563FB685-550B-734F-9B85-DD60D0249705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6" name="Freeform 15">
            <a:hlinkClick r:id="rId10" action="ppaction://hlinksldjump"/>
            <a:extLst>
              <a:ext uri="{FF2B5EF4-FFF2-40B4-BE49-F238E27FC236}">
                <a16:creationId xmlns:a16="http://schemas.microsoft.com/office/drawing/2014/main" id="{4C95302F-E4F4-5C49-98CB-33F17086FE61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7" name="Freeform 16">
            <a:hlinkClick r:id="rId11" action="ppaction://hlinksldjump"/>
            <a:extLst>
              <a:ext uri="{FF2B5EF4-FFF2-40B4-BE49-F238E27FC236}">
                <a16:creationId xmlns:a16="http://schemas.microsoft.com/office/drawing/2014/main" id="{17ADE24E-62F6-1343-816D-F10717CB60B7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9" name="Retângulo 8">
            <a:hlinkClick r:id="rId12" action="ppaction://hlinksldjump"/>
            <a:extLst>
              <a:ext uri="{FF2B5EF4-FFF2-40B4-BE49-F238E27FC236}">
                <a16:creationId xmlns:a16="http://schemas.microsoft.com/office/drawing/2014/main" id="{D56ADA3C-A481-8845-806E-0EF912ECD415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ctangle 2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9CD8048-3C7E-4242-9E1B-27425479FD95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8" name="Rectangle 2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65D972C-6F08-354C-AA4D-47EB2D1C2C5C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027538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F789CD-F21A-CD4E-AA7A-8195802F4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hlinkClick r:id="rId3" action="ppaction://hlinksldjump"/>
            <a:extLst>
              <a:ext uri="{FF2B5EF4-FFF2-40B4-BE49-F238E27FC236}">
                <a16:creationId xmlns:a16="http://schemas.microsoft.com/office/drawing/2014/main" id="{1A3B13A1-DED7-0E41-8964-BDE5F6F09705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7" name="Freeform 6">
            <a:hlinkClick r:id="rId4" action="ppaction://hlinksldjump"/>
            <a:extLst>
              <a:ext uri="{FF2B5EF4-FFF2-40B4-BE49-F238E27FC236}">
                <a16:creationId xmlns:a16="http://schemas.microsoft.com/office/drawing/2014/main" id="{689B2579-94E9-334E-BD66-A54CBA93CA42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8" name="Freeform 7">
            <a:hlinkClick r:id="rId5" action="ppaction://hlinksldjump"/>
            <a:extLst>
              <a:ext uri="{FF2B5EF4-FFF2-40B4-BE49-F238E27FC236}">
                <a16:creationId xmlns:a16="http://schemas.microsoft.com/office/drawing/2014/main" id="{DCCF4CF8-E3B1-1A44-A55E-0F3599C47CE2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9" name="Freeform 8">
            <a:hlinkClick r:id="rId3" action="ppaction://hlinksldjump"/>
            <a:extLst>
              <a:ext uri="{FF2B5EF4-FFF2-40B4-BE49-F238E27FC236}">
                <a16:creationId xmlns:a16="http://schemas.microsoft.com/office/drawing/2014/main" id="{15E835D3-68DE-DF44-8D66-A1534D0B3F8E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0" name="Freeform 9">
            <a:hlinkClick r:id="rId6" action="ppaction://hlinksldjump"/>
            <a:extLst>
              <a:ext uri="{FF2B5EF4-FFF2-40B4-BE49-F238E27FC236}">
                <a16:creationId xmlns:a16="http://schemas.microsoft.com/office/drawing/2014/main" id="{BBB730CD-3B2E-7F4D-BAC3-3B2923B79D01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1" name="Freeform 10">
            <a:hlinkClick r:id="rId7" action="ppaction://hlinksldjump"/>
            <a:extLst>
              <a:ext uri="{FF2B5EF4-FFF2-40B4-BE49-F238E27FC236}">
                <a16:creationId xmlns:a16="http://schemas.microsoft.com/office/drawing/2014/main" id="{8DAAFD1F-DC0E-2B49-96DE-6A541C01C2CA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2" name="Freeform 11">
            <a:hlinkClick r:id="rId8" action="ppaction://hlinksldjump"/>
            <a:extLst>
              <a:ext uri="{FF2B5EF4-FFF2-40B4-BE49-F238E27FC236}">
                <a16:creationId xmlns:a16="http://schemas.microsoft.com/office/drawing/2014/main" id="{2A5E688D-DB9D-304D-9872-DFD5C255A74F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5" name="Freeform 14">
            <a:hlinkClick r:id="rId9" action="ppaction://hlinksldjump"/>
            <a:extLst>
              <a:ext uri="{FF2B5EF4-FFF2-40B4-BE49-F238E27FC236}">
                <a16:creationId xmlns:a16="http://schemas.microsoft.com/office/drawing/2014/main" id="{1845CC82-6A6E-734F-B5D5-49784B9AB41C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6" name="Freeform 15">
            <a:hlinkClick r:id="rId10" action="ppaction://hlinksldjump"/>
            <a:extLst>
              <a:ext uri="{FF2B5EF4-FFF2-40B4-BE49-F238E27FC236}">
                <a16:creationId xmlns:a16="http://schemas.microsoft.com/office/drawing/2014/main" id="{E9B81BFF-B3CB-5841-9C5F-A7880B002243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7" name="Freeform 16">
            <a:hlinkClick r:id="rId11" action="ppaction://hlinksldjump"/>
            <a:extLst>
              <a:ext uri="{FF2B5EF4-FFF2-40B4-BE49-F238E27FC236}">
                <a16:creationId xmlns:a16="http://schemas.microsoft.com/office/drawing/2014/main" id="{D1060F07-2D4A-FD41-ACF2-98F4C3E7F5C5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8" name="Retângulo 8">
            <a:hlinkClick r:id="rId12" action="ppaction://hlinksldjump"/>
            <a:extLst>
              <a:ext uri="{FF2B5EF4-FFF2-40B4-BE49-F238E27FC236}">
                <a16:creationId xmlns:a16="http://schemas.microsoft.com/office/drawing/2014/main" id="{6C69E241-F82C-E840-9FD0-814DA9A45F13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ctangle 2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37E3537-5D07-8C44-9EF7-4E04062997E5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7" name="Rectangl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3467FB-0F43-B744-982A-B6890C798082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1000931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F2641E-C7F0-3E48-B8B9-696EE0955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hlinkClick r:id="rId3" action="ppaction://hlinksldjump"/>
            <a:extLst>
              <a:ext uri="{FF2B5EF4-FFF2-40B4-BE49-F238E27FC236}">
                <a16:creationId xmlns:a16="http://schemas.microsoft.com/office/drawing/2014/main" id="{7BFB0C02-39B7-3841-9AED-147389DFD280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7" name="Freeform 6">
            <a:hlinkClick r:id="rId4" action="ppaction://hlinksldjump"/>
            <a:extLst>
              <a:ext uri="{FF2B5EF4-FFF2-40B4-BE49-F238E27FC236}">
                <a16:creationId xmlns:a16="http://schemas.microsoft.com/office/drawing/2014/main" id="{571C091A-6C0B-6545-8DDD-45C6895C7BD9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8" name="Freeform 7">
            <a:hlinkClick r:id="rId5" action="ppaction://hlinksldjump"/>
            <a:extLst>
              <a:ext uri="{FF2B5EF4-FFF2-40B4-BE49-F238E27FC236}">
                <a16:creationId xmlns:a16="http://schemas.microsoft.com/office/drawing/2014/main" id="{69902054-48D9-A244-9A18-EEB209BFDACC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9" name="Freeform 8">
            <a:hlinkClick r:id="rId3" action="ppaction://hlinksldjump"/>
            <a:extLst>
              <a:ext uri="{FF2B5EF4-FFF2-40B4-BE49-F238E27FC236}">
                <a16:creationId xmlns:a16="http://schemas.microsoft.com/office/drawing/2014/main" id="{8C534939-4AF3-8B43-94DC-391E4DD244FB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0" name="Freeform 9">
            <a:hlinkClick r:id="rId6" action="ppaction://hlinksldjump"/>
            <a:extLst>
              <a:ext uri="{FF2B5EF4-FFF2-40B4-BE49-F238E27FC236}">
                <a16:creationId xmlns:a16="http://schemas.microsoft.com/office/drawing/2014/main" id="{43A144E7-3550-0145-B602-759C1CB81373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1" name="Freeform 10">
            <a:hlinkClick r:id="rId7" action="ppaction://hlinksldjump"/>
            <a:extLst>
              <a:ext uri="{FF2B5EF4-FFF2-40B4-BE49-F238E27FC236}">
                <a16:creationId xmlns:a16="http://schemas.microsoft.com/office/drawing/2014/main" id="{BDB2DB87-4E71-9B4C-AC6F-29503A3BDF73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2" name="Freeform 11">
            <a:hlinkClick r:id="rId8" action="ppaction://hlinksldjump"/>
            <a:extLst>
              <a:ext uri="{FF2B5EF4-FFF2-40B4-BE49-F238E27FC236}">
                <a16:creationId xmlns:a16="http://schemas.microsoft.com/office/drawing/2014/main" id="{1DA9E3F4-8C34-4F4C-8504-BC20A7D92C72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5" name="Freeform 14">
            <a:hlinkClick r:id="rId9" action="ppaction://hlinksldjump"/>
            <a:extLst>
              <a:ext uri="{FF2B5EF4-FFF2-40B4-BE49-F238E27FC236}">
                <a16:creationId xmlns:a16="http://schemas.microsoft.com/office/drawing/2014/main" id="{E5D804B7-97F3-684C-97D8-6065B46E2DEF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6" name="Freeform 15">
            <a:hlinkClick r:id="rId10" action="ppaction://hlinksldjump"/>
            <a:extLst>
              <a:ext uri="{FF2B5EF4-FFF2-40B4-BE49-F238E27FC236}">
                <a16:creationId xmlns:a16="http://schemas.microsoft.com/office/drawing/2014/main" id="{2B5BF575-F584-A84C-A7F7-573F054C8B69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7" name="Freeform 16">
            <a:hlinkClick r:id="rId11" action="ppaction://hlinksldjump"/>
            <a:extLst>
              <a:ext uri="{FF2B5EF4-FFF2-40B4-BE49-F238E27FC236}">
                <a16:creationId xmlns:a16="http://schemas.microsoft.com/office/drawing/2014/main" id="{E35ED76E-CC4F-B541-9365-5746452DBB85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8" name="Retângulo 8">
            <a:hlinkClick r:id="rId12" action="ppaction://hlinksldjump"/>
            <a:extLst>
              <a:ext uri="{FF2B5EF4-FFF2-40B4-BE49-F238E27FC236}">
                <a16:creationId xmlns:a16="http://schemas.microsoft.com/office/drawing/2014/main" id="{2BE2E4ED-471A-6A44-A8CA-8A5665891EEA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ctangle 2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5C97241-B9EA-B241-8D00-4FA629193DBC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3" name="Rectangle 2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E1D016B-37FF-FE47-BF30-39F202B8C93A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886829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06FD6A-CE39-4948-A4C2-1E6A5CD33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hlinkClick r:id="rId3" action="ppaction://hlinksldjump"/>
            <a:extLst>
              <a:ext uri="{FF2B5EF4-FFF2-40B4-BE49-F238E27FC236}">
                <a16:creationId xmlns:a16="http://schemas.microsoft.com/office/drawing/2014/main" id="{042DD3E4-D46B-094D-A4E0-5DEFA799CC9A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7" name="Freeform 6">
            <a:hlinkClick r:id="rId4" action="ppaction://hlinksldjump"/>
            <a:extLst>
              <a:ext uri="{FF2B5EF4-FFF2-40B4-BE49-F238E27FC236}">
                <a16:creationId xmlns:a16="http://schemas.microsoft.com/office/drawing/2014/main" id="{23779013-88C0-A141-AB74-57A7A3CCEB98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8" name="Freeform 7">
            <a:hlinkClick r:id="rId5" action="ppaction://hlinksldjump"/>
            <a:extLst>
              <a:ext uri="{FF2B5EF4-FFF2-40B4-BE49-F238E27FC236}">
                <a16:creationId xmlns:a16="http://schemas.microsoft.com/office/drawing/2014/main" id="{BFFD5086-2818-994B-97E9-DB5000DDADEF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9" name="Freeform 8">
            <a:hlinkClick r:id="rId3" action="ppaction://hlinksldjump"/>
            <a:extLst>
              <a:ext uri="{FF2B5EF4-FFF2-40B4-BE49-F238E27FC236}">
                <a16:creationId xmlns:a16="http://schemas.microsoft.com/office/drawing/2014/main" id="{8C1895B9-DA09-A844-A29B-FA1F4973A9A1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0" name="Freeform 9">
            <a:hlinkClick r:id="rId6" action="ppaction://hlinksldjump"/>
            <a:extLst>
              <a:ext uri="{FF2B5EF4-FFF2-40B4-BE49-F238E27FC236}">
                <a16:creationId xmlns:a16="http://schemas.microsoft.com/office/drawing/2014/main" id="{CAA1C822-8477-6041-A1B8-767EBF491EBC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1" name="Freeform 10">
            <a:hlinkClick r:id="rId7" action="ppaction://hlinksldjump"/>
            <a:extLst>
              <a:ext uri="{FF2B5EF4-FFF2-40B4-BE49-F238E27FC236}">
                <a16:creationId xmlns:a16="http://schemas.microsoft.com/office/drawing/2014/main" id="{5F59BFD9-9B12-284E-993D-0813C9BC4394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2" name="Freeform 11">
            <a:hlinkClick r:id="rId8" action="ppaction://hlinksldjump"/>
            <a:extLst>
              <a:ext uri="{FF2B5EF4-FFF2-40B4-BE49-F238E27FC236}">
                <a16:creationId xmlns:a16="http://schemas.microsoft.com/office/drawing/2014/main" id="{8864743F-7752-574A-83F0-1718698AFC78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5" name="Freeform 14">
            <a:hlinkClick r:id="rId9" action="ppaction://hlinksldjump"/>
            <a:extLst>
              <a:ext uri="{FF2B5EF4-FFF2-40B4-BE49-F238E27FC236}">
                <a16:creationId xmlns:a16="http://schemas.microsoft.com/office/drawing/2014/main" id="{DD4532AA-4BB8-8B45-8515-7C94ADC01143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6" name="Freeform 15">
            <a:hlinkClick r:id="rId10" action="ppaction://hlinksldjump"/>
            <a:extLst>
              <a:ext uri="{FF2B5EF4-FFF2-40B4-BE49-F238E27FC236}">
                <a16:creationId xmlns:a16="http://schemas.microsoft.com/office/drawing/2014/main" id="{AE6AE93D-DDCD-3340-80C4-EC1F71A7AFD1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7" name="Freeform 16">
            <a:hlinkClick r:id="rId11" action="ppaction://hlinksldjump"/>
            <a:extLst>
              <a:ext uri="{FF2B5EF4-FFF2-40B4-BE49-F238E27FC236}">
                <a16:creationId xmlns:a16="http://schemas.microsoft.com/office/drawing/2014/main" id="{62F30241-8677-DA45-ABB8-AEFE93693E99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1" name="Retângulo 2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912E89A-EF6C-D248-9CB3-0ED5AA7D3C63}"/>
              </a:ext>
            </a:extLst>
          </p:cNvPr>
          <p:cNvSpPr/>
          <p:nvPr/>
        </p:nvSpPr>
        <p:spPr>
          <a:xfrm>
            <a:off x="2546013" y="6227762"/>
            <a:ext cx="266700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8">
            <a:hlinkClick r:id="rId12" action="ppaction://hlinksldjump"/>
            <a:extLst>
              <a:ext uri="{FF2B5EF4-FFF2-40B4-BE49-F238E27FC236}">
                <a16:creationId xmlns:a16="http://schemas.microsoft.com/office/drawing/2014/main" id="{D15C8266-41EC-C445-A015-28E968C3C337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ctangle 2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82D7D97-294A-B64D-BE77-58281514513A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3" name="Rectangle 2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85DFAE1-570B-D946-9F40-2A5837AFCE80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100923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2FFAD17-0E26-BE43-8567-039107141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rame 1">
            <a:hlinkClick r:id="rId3" action="ppaction://hlinksldjump"/>
            <a:extLst>
              <a:ext uri="{FF2B5EF4-FFF2-40B4-BE49-F238E27FC236}">
                <a16:creationId xmlns:a16="http://schemas.microsoft.com/office/drawing/2014/main" id="{060509E5-E029-3B44-BE1E-41CF2BB0DBE8}"/>
              </a:ext>
            </a:extLst>
          </p:cNvPr>
          <p:cNvSpPr/>
          <p:nvPr/>
        </p:nvSpPr>
        <p:spPr>
          <a:xfrm>
            <a:off x="2169268" y="6191142"/>
            <a:ext cx="398834" cy="308083"/>
          </a:xfrm>
          <a:prstGeom prst="fra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>
              <a:solidFill>
                <a:schemeClr val="tx1"/>
              </a:solidFill>
            </a:endParaRPr>
          </a:p>
        </p:txBody>
      </p:sp>
      <p:sp>
        <p:nvSpPr>
          <p:cNvPr id="16" name="Retângulo 2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ECDADF7-A99B-F641-AD68-E03DCE8FA740}"/>
              </a:ext>
            </a:extLst>
          </p:cNvPr>
          <p:cNvSpPr/>
          <p:nvPr/>
        </p:nvSpPr>
        <p:spPr>
          <a:xfrm>
            <a:off x="2546013" y="6227762"/>
            <a:ext cx="266700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487B581-2136-6B4E-9B87-A22066FAA49D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Freeform 45">
            <a:hlinkClick r:id="rId4" action="ppaction://hlinksldjump"/>
            <a:extLst>
              <a:ext uri="{FF2B5EF4-FFF2-40B4-BE49-F238E27FC236}">
                <a16:creationId xmlns:a16="http://schemas.microsoft.com/office/drawing/2014/main" id="{2DE92795-340F-AB47-BD55-FC18B60E3DF0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4" name="Freeform 3">
            <a:hlinkClick r:id="rId5" action="ppaction://hlinksldjump"/>
            <a:extLst>
              <a:ext uri="{FF2B5EF4-FFF2-40B4-BE49-F238E27FC236}">
                <a16:creationId xmlns:a16="http://schemas.microsoft.com/office/drawing/2014/main" id="{ADF43A07-0D2E-6A4C-9D9A-A5B26C99C7D5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6" name="Freeform 5">
            <a:hlinkClick r:id="rId6" action="ppaction://hlinksldjump"/>
            <a:extLst>
              <a:ext uri="{FF2B5EF4-FFF2-40B4-BE49-F238E27FC236}">
                <a16:creationId xmlns:a16="http://schemas.microsoft.com/office/drawing/2014/main" id="{0F62E886-A6B9-8942-9B61-17CEEE37805D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7" name="Freeform 6">
            <a:hlinkClick r:id="rId4" action="ppaction://hlinksldjump"/>
            <a:extLst>
              <a:ext uri="{FF2B5EF4-FFF2-40B4-BE49-F238E27FC236}">
                <a16:creationId xmlns:a16="http://schemas.microsoft.com/office/drawing/2014/main" id="{A36FD0F9-8EEA-BD4E-8A2A-472CF9E5958B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8" name="Freeform 7">
            <a:hlinkClick r:id="rId7" action="ppaction://hlinksldjump"/>
            <a:extLst>
              <a:ext uri="{FF2B5EF4-FFF2-40B4-BE49-F238E27FC236}">
                <a16:creationId xmlns:a16="http://schemas.microsoft.com/office/drawing/2014/main" id="{F20AF6C0-C130-654E-B2F6-0270D2DA99CD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9" name="Freeform 8">
            <a:hlinkClick r:id="rId8" action="ppaction://hlinksldjump"/>
            <a:extLst>
              <a:ext uri="{FF2B5EF4-FFF2-40B4-BE49-F238E27FC236}">
                <a16:creationId xmlns:a16="http://schemas.microsoft.com/office/drawing/2014/main" id="{07AD9DD2-B7D5-2141-B38B-FA1931DB2E56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0" name="Freeform 9">
            <a:hlinkClick r:id="rId9" action="ppaction://hlinksldjump"/>
            <a:extLst>
              <a:ext uri="{FF2B5EF4-FFF2-40B4-BE49-F238E27FC236}">
                <a16:creationId xmlns:a16="http://schemas.microsoft.com/office/drawing/2014/main" id="{DE8D1E87-E0F1-B44C-AF5B-8ABAF7B24B00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1" name="Freeform 10">
            <a:hlinkClick r:id="rId10" action="ppaction://hlinksldjump"/>
            <a:extLst>
              <a:ext uri="{FF2B5EF4-FFF2-40B4-BE49-F238E27FC236}">
                <a16:creationId xmlns:a16="http://schemas.microsoft.com/office/drawing/2014/main" id="{4493993C-064A-D74D-A4D6-808D0345CF7B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2" name="Freeform 11">
            <a:hlinkClick r:id="rId11" action="ppaction://hlinksldjump"/>
            <a:extLst>
              <a:ext uri="{FF2B5EF4-FFF2-40B4-BE49-F238E27FC236}">
                <a16:creationId xmlns:a16="http://schemas.microsoft.com/office/drawing/2014/main" id="{3ECF3254-6691-E049-B1ED-FD3B678CFC03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7" name="Freeform 16">
            <a:hlinkClick r:id="rId12" action="ppaction://hlinksldjump"/>
            <a:extLst>
              <a:ext uri="{FF2B5EF4-FFF2-40B4-BE49-F238E27FC236}">
                <a16:creationId xmlns:a16="http://schemas.microsoft.com/office/drawing/2014/main" id="{98D07F07-54F8-DE4F-BFB6-AC19682A502E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9" name="Rectangle 1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770E030-AB73-7C42-A4DB-72CE1B15BC3C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0" name="Rectangle 1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08E2CCA-3917-1346-96D9-4CFDDE825E5D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4073730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84658C-E64D-DB44-A9D5-C437BA86D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reeform 8">
            <a:hlinkClick r:id="rId3" action="ppaction://hlinksldjump"/>
            <a:extLst>
              <a:ext uri="{FF2B5EF4-FFF2-40B4-BE49-F238E27FC236}">
                <a16:creationId xmlns:a16="http://schemas.microsoft.com/office/drawing/2014/main" id="{261D0CD3-2E64-6248-8775-48585E2273C8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0" name="Freeform 9">
            <a:hlinkClick r:id="rId4" action="ppaction://hlinksldjump"/>
            <a:extLst>
              <a:ext uri="{FF2B5EF4-FFF2-40B4-BE49-F238E27FC236}">
                <a16:creationId xmlns:a16="http://schemas.microsoft.com/office/drawing/2014/main" id="{097FDAF1-04F8-AE4C-94C4-117596391EB3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1" name="Freeform 10">
            <a:hlinkClick r:id="rId5" action="ppaction://hlinksldjump"/>
            <a:extLst>
              <a:ext uri="{FF2B5EF4-FFF2-40B4-BE49-F238E27FC236}">
                <a16:creationId xmlns:a16="http://schemas.microsoft.com/office/drawing/2014/main" id="{7AD0FAE4-F648-3A44-82C5-EC86466F96CF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2" name="Freeform 11">
            <a:hlinkClick r:id="rId3" action="ppaction://hlinksldjump"/>
            <a:extLst>
              <a:ext uri="{FF2B5EF4-FFF2-40B4-BE49-F238E27FC236}">
                <a16:creationId xmlns:a16="http://schemas.microsoft.com/office/drawing/2014/main" id="{870D7374-C60C-4441-A3A7-A2BDF3924C9F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6" name="Freeform 15">
            <a:hlinkClick r:id="rId6" action="ppaction://hlinksldjump"/>
            <a:extLst>
              <a:ext uri="{FF2B5EF4-FFF2-40B4-BE49-F238E27FC236}">
                <a16:creationId xmlns:a16="http://schemas.microsoft.com/office/drawing/2014/main" id="{9E86F1B9-5A0E-E147-961A-745F837B90EC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7" name="Freeform 16">
            <a:hlinkClick r:id="rId7" action="ppaction://hlinksldjump"/>
            <a:extLst>
              <a:ext uri="{FF2B5EF4-FFF2-40B4-BE49-F238E27FC236}">
                <a16:creationId xmlns:a16="http://schemas.microsoft.com/office/drawing/2014/main" id="{ABC0153D-4F34-8441-8352-E329A7656A8B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1" name="Freeform 20">
            <a:hlinkClick r:id="rId8" action="ppaction://hlinksldjump"/>
            <a:extLst>
              <a:ext uri="{FF2B5EF4-FFF2-40B4-BE49-F238E27FC236}">
                <a16:creationId xmlns:a16="http://schemas.microsoft.com/office/drawing/2014/main" id="{E036A4A9-0A9F-5943-B20F-5C592445332D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2" name="Freeform 21">
            <a:hlinkClick r:id="rId9" action="ppaction://hlinksldjump"/>
            <a:extLst>
              <a:ext uri="{FF2B5EF4-FFF2-40B4-BE49-F238E27FC236}">
                <a16:creationId xmlns:a16="http://schemas.microsoft.com/office/drawing/2014/main" id="{D9ADDF98-3395-3E49-86E3-82DB263265DD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3" name="Freeform 22">
            <a:hlinkClick r:id="rId10" action="ppaction://hlinksldjump"/>
            <a:extLst>
              <a:ext uri="{FF2B5EF4-FFF2-40B4-BE49-F238E27FC236}">
                <a16:creationId xmlns:a16="http://schemas.microsoft.com/office/drawing/2014/main" id="{00E3C4D4-31E2-8A45-81F5-A3FD5D0C4B1E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4" name="Freeform 23">
            <a:hlinkClick r:id="rId11" action="ppaction://hlinksldjump"/>
            <a:extLst>
              <a:ext uri="{FF2B5EF4-FFF2-40B4-BE49-F238E27FC236}">
                <a16:creationId xmlns:a16="http://schemas.microsoft.com/office/drawing/2014/main" id="{CCB272F7-1C59-1441-AA9F-0BFEA0B469A9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8" name="Retângulo 8">
            <a:hlinkClick r:id="rId12" action="ppaction://hlinksldjump"/>
            <a:extLst>
              <a:ext uri="{FF2B5EF4-FFF2-40B4-BE49-F238E27FC236}">
                <a16:creationId xmlns:a16="http://schemas.microsoft.com/office/drawing/2014/main" id="{3FAE63A6-53A8-CF42-803F-5D91DB54CBA6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ctangle 1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D8C0A19-C536-DE4B-9E74-25E8EA2A52E2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0" name="Rectangle 1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AF39052-1744-8340-85BD-7D8E26A599D4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8967765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DD180-388B-5047-AD88-B68C36FEE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hlinkClick r:id="rId3" action="ppaction://hlinksldjump"/>
            <a:extLst>
              <a:ext uri="{FF2B5EF4-FFF2-40B4-BE49-F238E27FC236}">
                <a16:creationId xmlns:a16="http://schemas.microsoft.com/office/drawing/2014/main" id="{A0CC65AF-2E1C-2A41-A225-FB540D872F4E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7" name="Freeform 6">
            <a:hlinkClick r:id="rId4" action="ppaction://hlinksldjump"/>
            <a:extLst>
              <a:ext uri="{FF2B5EF4-FFF2-40B4-BE49-F238E27FC236}">
                <a16:creationId xmlns:a16="http://schemas.microsoft.com/office/drawing/2014/main" id="{02558972-DF8C-174C-8122-52B16A698082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8" name="Freeform 7">
            <a:hlinkClick r:id="rId5" action="ppaction://hlinksldjump"/>
            <a:extLst>
              <a:ext uri="{FF2B5EF4-FFF2-40B4-BE49-F238E27FC236}">
                <a16:creationId xmlns:a16="http://schemas.microsoft.com/office/drawing/2014/main" id="{DDAC3B76-8D9D-604C-BED7-FB42AC47AC51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9" name="Freeform 8">
            <a:hlinkClick r:id="rId3" action="ppaction://hlinksldjump"/>
            <a:extLst>
              <a:ext uri="{FF2B5EF4-FFF2-40B4-BE49-F238E27FC236}">
                <a16:creationId xmlns:a16="http://schemas.microsoft.com/office/drawing/2014/main" id="{216F36AF-7767-2E4B-BE4E-CEB83E987D82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0" name="Freeform 9">
            <a:hlinkClick r:id="rId6" action="ppaction://hlinksldjump"/>
            <a:extLst>
              <a:ext uri="{FF2B5EF4-FFF2-40B4-BE49-F238E27FC236}">
                <a16:creationId xmlns:a16="http://schemas.microsoft.com/office/drawing/2014/main" id="{67265A2C-DA23-3E41-A632-DE1FE68F59AD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1" name="Freeform 10">
            <a:hlinkClick r:id="rId7" action="ppaction://hlinksldjump"/>
            <a:extLst>
              <a:ext uri="{FF2B5EF4-FFF2-40B4-BE49-F238E27FC236}">
                <a16:creationId xmlns:a16="http://schemas.microsoft.com/office/drawing/2014/main" id="{6E854B92-3816-C74E-B74A-676E9245ABCB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2" name="Freeform 11">
            <a:hlinkClick r:id="rId8" action="ppaction://hlinksldjump"/>
            <a:extLst>
              <a:ext uri="{FF2B5EF4-FFF2-40B4-BE49-F238E27FC236}">
                <a16:creationId xmlns:a16="http://schemas.microsoft.com/office/drawing/2014/main" id="{D283B81E-4650-CC48-9213-560103AAE5B9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3" name="Freeform 12">
            <a:hlinkClick r:id="rId9" action="ppaction://hlinksldjump"/>
            <a:extLst>
              <a:ext uri="{FF2B5EF4-FFF2-40B4-BE49-F238E27FC236}">
                <a16:creationId xmlns:a16="http://schemas.microsoft.com/office/drawing/2014/main" id="{166B11BB-8045-9347-8DB0-0C03708063B2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4" name="Freeform 13">
            <a:hlinkClick r:id="rId10" action="ppaction://hlinksldjump"/>
            <a:extLst>
              <a:ext uri="{FF2B5EF4-FFF2-40B4-BE49-F238E27FC236}">
                <a16:creationId xmlns:a16="http://schemas.microsoft.com/office/drawing/2014/main" id="{BCA0F5C6-605E-EF46-A6AD-FAE6F66F8E5E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5" name="Freeform 14">
            <a:hlinkClick r:id="rId11" action="ppaction://hlinksldjump"/>
            <a:extLst>
              <a:ext uri="{FF2B5EF4-FFF2-40B4-BE49-F238E27FC236}">
                <a16:creationId xmlns:a16="http://schemas.microsoft.com/office/drawing/2014/main" id="{43544E25-1F64-554A-BE39-9A7F454F9104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8" name="Retângulo 8">
            <a:hlinkClick r:id="rId12" action="ppaction://hlinksldjump"/>
            <a:extLst>
              <a:ext uri="{FF2B5EF4-FFF2-40B4-BE49-F238E27FC236}">
                <a16:creationId xmlns:a16="http://schemas.microsoft.com/office/drawing/2014/main" id="{DEEB83FE-96C5-1746-883E-15C0EBC07A7C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ctangle 1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2276570-983C-B54A-A72D-06F5C88B50E4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0" name="Rectangle 1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D80FB1E-D2F4-E643-BF3C-98966870FF46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393815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619659-CA38-8446-85DE-7449C719B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hlinkClick r:id="rId3" action="ppaction://hlinksldjump"/>
            <a:extLst>
              <a:ext uri="{FF2B5EF4-FFF2-40B4-BE49-F238E27FC236}">
                <a16:creationId xmlns:a16="http://schemas.microsoft.com/office/drawing/2014/main" id="{8D2229FC-9EE5-8A4A-8199-0AD5D07F39CD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7" name="Freeform 6">
            <a:hlinkClick r:id="rId4" action="ppaction://hlinksldjump"/>
            <a:extLst>
              <a:ext uri="{FF2B5EF4-FFF2-40B4-BE49-F238E27FC236}">
                <a16:creationId xmlns:a16="http://schemas.microsoft.com/office/drawing/2014/main" id="{EA988D70-543E-3246-B850-AE819867D04B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8" name="Freeform 7">
            <a:hlinkClick r:id="rId5" action="ppaction://hlinksldjump"/>
            <a:extLst>
              <a:ext uri="{FF2B5EF4-FFF2-40B4-BE49-F238E27FC236}">
                <a16:creationId xmlns:a16="http://schemas.microsoft.com/office/drawing/2014/main" id="{F12BF856-4677-C445-B869-B1FB1B5DA5B2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9" name="Freeform 8">
            <a:hlinkClick r:id="rId3" action="ppaction://hlinksldjump"/>
            <a:extLst>
              <a:ext uri="{FF2B5EF4-FFF2-40B4-BE49-F238E27FC236}">
                <a16:creationId xmlns:a16="http://schemas.microsoft.com/office/drawing/2014/main" id="{91E7F088-B331-814F-A2ED-C5B40F33F4B1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0" name="Freeform 9">
            <a:hlinkClick r:id="rId6" action="ppaction://hlinksldjump"/>
            <a:extLst>
              <a:ext uri="{FF2B5EF4-FFF2-40B4-BE49-F238E27FC236}">
                <a16:creationId xmlns:a16="http://schemas.microsoft.com/office/drawing/2014/main" id="{ACEA1172-2B3C-5249-B1C3-3AC53382BFCC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1" name="Freeform 10">
            <a:hlinkClick r:id="rId7" action="ppaction://hlinksldjump"/>
            <a:extLst>
              <a:ext uri="{FF2B5EF4-FFF2-40B4-BE49-F238E27FC236}">
                <a16:creationId xmlns:a16="http://schemas.microsoft.com/office/drawing/2014/main" id="{0EBA64A7-276A-F243-9C74-9A5E766B68AF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2" name="Freeform 11">
            <a:hlinkClick r:id="rId8" action="ppaction://hlinksldjump"/>
            <a:extLst>
              <a:ext uri="{FF2B5EF4-FFF2-40B4-BE49-F238E27FC236}">
                <a16:creationId xmlns:a16="http://schemas.microsoft.com/office/drawing/2014/main" id="{7FB32C4E-744F-BD4D-95B5-9B2ED519F8AA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3" name="Freeform 12">
            <a:hlinkClick r:id="rId9" action="ppaction://hlinksldjump"/>
            <a:extLst>
              <a:ext uri="{FF2B5EF4-FFF2-40B4-BE49-F238E27FC236}">
                <a16:creationId xmlns:a16="http://schemas.microsoft.com/office/drawing/2014/main" id="{ED641686-6BBF-3C47-9DE5-65FE4D4A59AA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4" name="Freeform 13">
            <a:hlinkClick r:id="rId10" action="ppaction://hlinksldjump"/>
            <a:extLst>
              <a:ext uri="{FF2B5EF4-FFF2-40B4-BE49-F238E27FC236}">
                <a16:creationId xmlns:a16="http://schemas.microsoft.com/office/drawing/2014/main" id="{86A51C70-FCA5-8F4B-966C-C86876C6F00F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5" name="Freeform 14">
            <a:hlinkClick r:id="rId11" action="ppaction://hlinksldjump"/>
            <a:extLst>
              <a:ext uri="{FF2B5EF4-FFF2-40B4-BE49-F238E27FC236}">
                <a16:creationId xmlns:a16="http://schemas.microsoft.com/office/drawing/2014/main" id="{35531868-51D3-6243-BA62-912A95AED87B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1" name="Retângulo 2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A4B14D7-6E01-924E-8F5C-3E6BC719BB68}"/>
              </a:ext>
            </a:extLst>
          </p:cNvPr>
          <p:cNvSpPr/>
          <p:nvPr/>
        </p:nvSpPr>
        <p:spPr>
          <a:xfrm>
            <a:off x="2546013" y="6227762"/>
            <a:ext cx="266700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8">
            <a:hlinkClick r:id="rId12" action="ppaction://hlinksldjump"/>
            <a:extLst>
              <a:ext uri="{FF2B5EF4-FFF2-40B4-BE49-F238E27FC236}">
                <a16:creationId xmlns:a16="http://schemas.microsoft.com/office/drawing/2014/main" id="{7E49CC82-1766-CA4B-8A48-4B6D0F47C875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ctangle 1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7E4E124-F1A4-644F-8C73-B6C121B761E6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0" name="Rectangle 1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9B3E5B3-B255-F04B-B6BC-A774022B1D8D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9342180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A114C7-F08C-3A4D-B360-AC0FC77EE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hlinkClick r:id="rId3" action="ppaction://hlinksldjump"/>
            <a:extLst>
              <a:ext uri="{FF2B5EF4-FFF2-40B4-BE49-F238E27FC236}">
                <a16:creationId xmlns:a16="http://schemas.microsoft.com/office/drawing/2014/main" id="{9EC7DB81-AAD7-BC44-BF3A-EAB1F6BAEA95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7" name="Freeform 6">
            <a:hlinkClick r:id="rId4" action="ppaction://hlinksldjump"/>
            <a:extLst>
              <a:ext uri="{FF2B5EF4-FFF2-40B4-BE49-F238E27FC236}">
                <a16:creationId xmlns:a16="http://schemas.microsoft.com/office/drawing/2014/main" id="{B2F5F829-7B5C-BC4C-810E-BA127E99C4D8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8" name="Freeform 7">
            <a:hlinkClick r:id="rId5" action="ppaction://hlinksldjump"/>
            <a:extLst>
              <a:ext uri="{FF2B5EF4-FFF2-40B4-BE49-F238E27FC236}">
                <a16:creationId xmlns:a16="http://schemas.microsoft.com/office/drawing/2014/main" id="{C7C59D6A-CBD3-894B-8FD5-88E74B0BD4B2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9" name="Freeform 8">
            <a:hlinkClick r:id="rId3" action="ppaction://hlinksldjump"/>
            <a:extLst>
              <a:ext uri="{FF2B5EF4-FFF2-40B4-BE49-F238E27FC236}">
                <a16:creationId xmlns:a16="http://schemas.microsoft.com/office/drawing/2014/main" id="{04A62BFD-91CB-A548-A572-C8DD73C0ADCF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0" name="Freeform 9">
            <a:hlinkClick r:id="rId6" action="ppaction://hlinksldjump"/>
            <a:extLst>
              <a:ext uri="{FF2B5EF4-FFF2-40B4-BE49-F238E27FC236}">
                <a16:creationId xmlns:a16="http://schemas.microsoft.com/office/drawing/2014/main" id="{39CB5139-49D6-3445-8EC9-A4477463E0DA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1" name="Freeform 10">
            <a:hlinkClick r:id="rId7" action="ppaction://hlinksldjump"/>
            <a:extLst>
              <a:ext uri="{FF2B5EF4-FFF2-40B4-BE49-F238E27FC236}">
                <a16:creationId xmlns:a16="http://schemas.microsoft.com/office/drawing/2014/main" id="{EE39E20B-35A4-FE41-B5CA-588A3B67C562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2" name="Freeform 11">
            <a:hlinkClick r:id="rId8" action="ppaction://hlinksldjump"/>
            <a:extLst>
              <a:ext uri="{FF2B5EF4-FFF2-40B4-BE49-F238E27FC236}">
                <a16:creationId xmlns:a16="http://schemas.microsoft.com/office/drawing/2014/main" id="{A3CDB065-15FB-7A4B-BEB1-05099CB298DB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3" name="Freeform 12">
            <a:hlinkClick r:id="rId9" action="ppaction://hlinksldjump"/>
            <a:extLst>
              <a:ext uri="{FF2B5EF4-FFF2-40B4-BE49-F238E27FC236}">
                <a16:creationId xmlns:a16="http://schemas.microsoft.com/office/drawing/2014/main" id="{942DA761-D367-0245-908D-D151F145023C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4" name="Freeform 13">
            <a:hlinkClick r:id="rId10" action="ppaction://hlinksldjump"/>
            <a:extLst>
              <a:ext uri="{FF2B5EF4-FFF2-40B4-BE49-F238E27FC236}">
                <a16:creationId xmlns:a16="http://schemas.microsoft.com/office/drawing/2014/main" id="{44E10F6B-DDC8-644C-B8E7-658C4096D1C5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5" name="Freeform 14">
            <a:hlinkClick r:id="rId11" action="ppaction://hlinksldjump"/>
            <a:extLst>
              <a:ext uri="{FF2B5EF4-FFF2-40B4-BE49-F238E27FC236}">
                <a16:creationId xmlns:a16="http://schemas.microsoft.com/office/drawing/2014/main" id="{D1301894-FBA7-5247-BA50-D61D8F2F0CED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8" name="Retângulo 8">
            <a:hlinkClick r:id="rId12" action="ppaction://hlinksldjump"/>
            <a:extLst>
              <a:ext uri="{FF2B5EF4-FFF2-40B4-BE49-F238E27FC236}">
                <a16:creationId xmlns:a16="http://schemas.microsoft.com/office/drawing/2014/main" id="{3D976BA8-3D42-DD4A-84FE-01BE509458AA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ctangle 1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41E185B-FFD0-3D44-A4CB-72D86866F6A4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0" name="Rectangle 1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B62BF4-1D3F-1F4B-B8E0-5272B62DAAB6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6909630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BAC086-23F9-E94B-A733-D0FB92AC6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hlinkClick r:id="rId3" action="ppaction://hlinksldjump"/>
            <a:extLst>
              <a:ext uri="{FF2B5EF4-FFF2-40B4-BE49-F238E27FC236}">
                <a16:creationId xmlns:a16="http://schemas.microsoft.com/office/drawing/2014/main" id="{3A34F9E3-7E6E-6249-8FD7-7DD3F84167E7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7" name="Freeform 6">
            <a:hlinkClick r:id="rId4" action="ppaction://hlinksldjump"/>
            <a:extLst>
              <a:ext uri="{FF2B5EF4-FFF2-40B4-BE49-F238E27FC236}">
                <a16:creationId xmlns:a16="http://schemas.microsoft.com/office/drawing/2014/main" id="{90CF67EC-F7E0-D34B-9198-80D1925E0C1B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8" name="Freeform 7">
            <a:hlinkClick r:id="rId5" action="ppaction://hlinksldjump"/>
            <a:extLst>
              <a:ext uri="{FF2B5EF4-FFF2-40B4-BE49-F238E27FC236}">
                <a16:creationId xmlns:a16="http://schemas.microsoft.com/office/drawing/2014/main" id="{06E1A6BC-9BB9-D549-B8E5-08998481A2E1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9" name="Freeform 8">
            <a:hlinkClick r:id="rId3" action="ppaction://hlinksldjump"/>
            <a:extLst>
              <a:ext uri="{FF2B5EF4-FFF2-40B4-BE49-F238E27FC236}">
                <a16:creationId xmlns:a16="http://schemas.microsoft.com/office/drawing/2014/main" id="{3B51B4DC-23FE-9D4E-B0C0-6E6C0553A215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0" name="Freeform 9">
            <a:hlinkClick r:id="rId6" action="ppaction://hlinksldjump"/>
            <a:extLst>
              <a:ext uri="{FF2B5EF4-FFF2-40B4-BE49-F238E27FC236}">
                <a16:creationId xmlns:a16="http://schemas.microsoft.com/office/drawing/2014/main" id="{2F5F5CA7-9A8C-F649-B642-61BC8189E87D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1" name="Freeform 10">
            <a:hlinkClick r:id="rId7" action="ppaction://hlinksldjump"/>
            <a:extLst>
              <a:ext uri="{FF2B5EF4-FFF2-40B4-BE49-F238E27FC236}">
                <a16:creationId xmlns:a16="http://schemas.microsoft.com/office/drawing/2014/main" id="{4F24B1FA-306F-FE48-AF93-4537503C5D94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2" name="Freeform 11">
            <a:hlinkClick r:id="rId8" action="ppaction://hlinksldjump"/>
            <a:extLst>
              <a:ext uri="{FF2B5EF4-FFF2-40B4-BE49-F238E27FC236}">
                <a16:creationId xmlns:a16="http://schemas.microsoft.com/office/drawing/2014/main" id="{4F569274-326E-184D-9C25-6C73F0D1890C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3" name="Freeform 12">
            <a:hlinkClick r:id="rId9" action="ppaction://hlinksldjump"/>
            <a:extLst>
              <a:ext uri="{FF2B5EF4-FFF2-40B4-BE49-F238E27FC236}">
                <a16:creationId xmlns:a16="http://schemas.microsoft.com/office/drawing/2014/main" id="{D66B91D1-C354-6E47-A967-C777B3B85B42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4" name="Freeform 13">
            <a:hlinkClick r:id="rId10" action="ppaction://hlinksldjump"/>
            <a:extLst>
              <a:ext uri="{FF2B5EF4-FFF2-40B4-BE49-F238E27FC236}">
                <a16:creationId xmlns:a16="http://schemas.microsoft.com/office/drawing/2014/main" id="{5BE7A046-5057-6E42-AD41-02E471572007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5" name="Freeform 14">
            <a:hlinkClick r:id="rId11" action="ppaction://hlinksldjump"/>
            <a:extLst>
              <a:ext uri="{FF2B5EF4-FFF2-40B4-BE49-F238E27FC236}">
                <a16:creationId xmlns:a16="http://schemas.microsoft.com/office/drawing/2014/main" id="{97CCD5A6-E65D-1D4B-AC81-C643204E2844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8" name="Retângulo 8">
            <a:hlinkClick r:id="rId12" action="ppaction://hlinksldjump"/>
            <a:extLst>
              <a:ext uri="{FF2B5EF4-FFF2-40B4-BE49-F238E27FC236}">
                <a16:creationId xmlns:a16="http://schemas.microsoft.com/office/drawing/2014/main" id="{6B51B7FC-93D9-174D-A617-465E09D0C8B2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ctangle 1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E05E749-096F-0E40-9654-7E0F1B1A19B7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0" name="Rectangle 1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3436E14-AEF8-EF40-9285-132E1D0D5CFE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4958698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E0F0BA-E3E8-9C4D-A769-1951D93A0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hlinkClick r:id="rId3" action="ppaction://hlinksldjump"/>
            <a:extLst>
              <a:ext uri="{FF2B5EF4-FFF2-40B4-BE49-F238E27FC236}">
                <a16:creationId xmlns:a16="http://schemas.microsoft.com/office/drawing/2014/main" id="{3878E77A-32DB-7D49-BA6C-6169C152EFF9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7" name="Freeform 6">
            <a:hlinkClick r:id="rId4" action="ppaction://hlinksldjump"/>
            <a:extLst>
              <a:ext uri="{FF2B5EF4-FFF2-40B4-BE49-F238E27FC236}">
                <a16:creationId xmlns:a16="http://schemas.microsoft.com/office/drawing/2014/main" id="{08BA7659-4AB9-0847-9513-B5FE48D188EA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8" name="Freeform 7">
            <a:hlinkClick r:id="rId5" action="ppaction://hlinksldjump"/>
            <a:extLst>
              <a:ext uri="{FF2B5EF4-FFF2-40B4-BE49-F238E27FC236}">
                <a16:creationId xmlns:a16="http://schemas.microsoft.com/office/drawing/2014/main" id="{EBD94624-E6D9-7948-92AB-E9AE2C3B215C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9" name="Freeform 8">
            <a:hlinkClick r:id="rId3" action="ppaction://hlinksldjump"/>
            <a:extLst>
              <a:ext uri="{FF2B5EF4-FFF2-40B4-BE49-F238E27FC236}">
                <a16:creationId xmlns:a16="http://schemas.microsoft.com/office/drawing/2014/main" id="{F58969B1-BB6D-5D45-A913-CA831D2C99BE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0" name="Freeform 9">
            <a:hlinkClick r:id="rId6" action="ppaction://hlinksldjump"/>
            <a:extLst>
              <a:ext uri="{FF2B5EF4-FFF2-40B4-BE49-F238E27FC236}">
                <a16:creationId xmlns:a16="http://schemas.microsoft.com/office/drawing/2014/main" id="{1F29DFFA-0F0C-5A43-B42B-0B6E43B3E752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1" name="Freeform 10">
            <a:hlinkClick r:id="rId7" action="ppaction://hlinksldjump"/>
            <a:extLst>
              <a:ext uri="{FF2B5EF4-FFF2-40B4-BE49-F238E27FC236}">
                <a16:creationId xmlns:a16="http://schemas.microsoft.com/office/drawing/2014/main" id="{FB6FE9E6-7B33-B240-B3F7-F1BD01B28213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2" name="Freeform 11">
            <a:hlinkClick r:id="rId8" action="ppaction://hlinksldjump"/>
            <a:extLst>
              <a:ext uri="{FF2B5EF4-FFF2-40B4-BE49-F238E27FC236}">
                <a16:creationId xmlns:a16="http://schemas.microsoft.com/office/drawing/2014/main" id="{1CE74B39-0CBA-9041-959D-9B5B70DB5CB1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3" name="Freeform 12">
            <a:hlinkClick r:id="rId9" action="ppaction://hlinksldjump"/>
            <a:extLst>
              <a:ext uri="{FF2B5EF4-FFF2-40B4-BE49-F238E27FC236}">
                <a16:creationId xmlns:a16="http://schemas.microsoft.com/office/drawing/2014/main" id="{E9B69F47-33A2-C241-8101-FB7E4401FDA1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4" name="Freeform 13">
            <a:hlinkClick r:id="rId10" action="ppaction://hlinksldjump"/>
            <a:extLst>
              <a:ext uri="{FF2B5EF4-FFF2-40B4-BE49-F238E27FC236}">
                <a16:creationId xmlns:a16="http://schemas.microsoft.com/office/drawing/2014/main" id="{C8460630-C18A-3D45-A76E-A005ABFA6E59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5" name="Freeform 14">
            <a:hlinkClick r:id="rId11" action="ppaction://hlinksldjump"/>
            <a:extLst>
              <a:ext uri="{FF2B5EF4-FFF2-40B4-BE49-F238E27FC236}">
                <a16:creationId xmlns:a16="http://schemas.microsoft.com/office/drawing/2014/main" id="{DAE64C11-F3CA-3244-9A76-605B5DE86777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1" name="Retângulo 2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5431664-0B58-F446-BFFB-64D568497595}"/>
              </a:ext>
            </a:extLst>
          </p:cNvPr>
          <p:cNvSpPr/>
          <p:nvPr/>
        </p:nvSpPr>
        <p:spPr>
          <a:xfrm>
            <a:off x="2546013" y="6227762"/>
            <a:ext cx="266700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8">
            <a:hlinkClick r:id="rId12" action="ppaction://hlinksldjump"/>
            <a:extLst>
              <a:ext uri="{FF2B5EF4-FFF2-40B4-BE49-F238E27FC236}">
                <a16:creationId xmlns:a16="http://schemas.microsoft.com/office/drawing/2014/main" id="{2BB82FB4-5DBE-9F48-A467-749D313F875E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ctangle 1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5DDF8DF-9F57-2A4F-9F17-DDE982CBB6D6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0" name="Rectangle 1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359C76A-51C8-C849-90DC-F664A73FE31C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5375784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784EA50-4C73-864D-983D-2DC0F0E09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hlinkClick r:id="rId3" action="ppaction://hlinksldjump"/>
            <a:extLst>
              <a:ext uri="{FF2B5EF4-FFF2-40B4-BE49-F238E27FC236}">
                <a16:creationId xmlns:a16="http://schemas.microsoft.com/office/drawing/2014/main" id="{EB66DF36-FC12-CB4E-825B-16DE76765B64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7" name="Freeform 6">
            <a:hlinkClick r:id="rId4" action="ppaction://hlinksldjump"/>
            <a:extLst>
              <a:ext uri="{FF2B5EF4-FFF2-40B4-BE49-F238E27FC236}">
                <a16:creationId xmlns:a16="http://schemas.microsoft.com/office/drawing/2014/main" id="{4644EB3B-11D7-2A4B-A62A-1F15C46D4B3A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8" name="Freeform 7">
            <a:hlinkClick r:id="rId5" action="ppaction://hlinksldjump"/>
            <a:extLst>
              <a:ext uri="{FF2B5EF4-FFF2-40B4-BE49-F238E27FC236}">
                <a16:creationId xmlns:a16="http://schemas.microsoft.com/office/drawing/2014/main" id="{6E700661-F055-E94E-A270-DFAE8D16FD23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9" name="Freeform 8">
            <a:hlinkClick r:id="rId3" action="ppaction://hlinksldjump"/>
            <a:extLst>
              <a:ext uri="{FF2B5EF4-FFF2-40B4-BE49-F238E27FC236}">
                <a16:creationId xmlns:a16="http://schemas.microsoft.com/office/drawing/2014/main" id="{A0BB30B7-EC38-9B42-9A1F-F78CEF5DFE80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0" name="Freeform 9">
            <a:hlinkClick r:id="rId6" action="ppaction://hlinksldjump"/>
            <a:extLst>
              <a:ext uri="{FF2B5EF4-FFF2-40B4-BE49-F238E27FC236}">
                <a16:creationId xmlns:a16="http://schemas.microsoft.com/office/drawing/2014/main" id="{558A7DC6-C73D-1344-9215-07C5F2B81114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1" name="Freeform 10">
            <a:hlinkClick r:id="rId7" action="ppaction://hlinksldjump"/>
            <a:extLst>
              <a:ext uri="{FF2B5EF4-FFF2-40B4-BE49-F238E27FC236}">
                <a16:creationId xmlns:a16="http://schemas.microsoft.com/office/drawing/2014/main" id="{D2507A78-C4B6-6244-992F-9AAC181A2EA3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2" name="Freeform 11">
            <a:hlinkClick r:id="rId8" action="ppaction://hlinksldjump"/>
            <a:extLst>
              <a:ext uri="{FF2B5EF4-FFF2-40B4-BE49-F238E27FC236}">
                <a16:creationId xmlns:a16="http://schemas.microsoft.com/office/drawing/2014/main" id="{EC912C4C-5365-E04D-805F-B772923EB228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4" name="Freeform 13">
            <a:hlinkClick r:id="rId9" action="ppaction://hlinksldjump"/>
            <a:extLst>
              <a:ext uri="{FF2B5EF4-FFF2-40B4-BE49-F238E27FC236}">
                <a16:creationId xmlns:a16="http://schemas.microsoft.com/office/drawing/2014/main" id="{BA4D99A6-26A8-E842-9412-2C9D8900D928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5" name="Freeform 14">
            <a:hlinkClick r:id="rId10" action="ppaction://hlinksldjump"/>
            <a:extLst>
              <a:ext uri="{FF2B5EF4-FFF2-40B4-BE49-F238E27FC236}">
                <a16:creationId xmlns:a16="http://schemas.microsoft.com/office/drawing/2014/main" id="{781BA6AB-E4AD-D041-8DF9-5FB7F5C5C429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6" name="Freeform 15">
            <a:hlinkClick r:id="rId11" action="ppaction://hlinksldjump"/>
            <a:extLst>
              <a:ext uri="{FF2B5EF4-FFF2-40B4-BE49-F238E27FC236}">
                <a16:creationId xmlns:a16="http://schemas.microsoft.com/office/drawing/2014/main" id="{B006163B-7DD0-8E48-9B3E-71CB81FE8F38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8" name="Retângulo 8">
            <a:hlinkClick r:id="rId12" action="ppaction://hlinksldjump"/>
            <a:extLst>
              <a:ext uri="{FF2B5EF4-FFF2-40B4-BE49-F238E27FC236}">
                <a16:creationId xmlns:a16="http://schemas.microsoft.com/office/drawing/2014/main" id="{1F34A41F-6D24-FC43-90FF-E1E5403F1298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ctangle 1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0FBD29B-C347-4646-986D-FADD38941CE9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0" name="Rectangle 1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A3F0888-3984-384A-B611-C28951F1C7CA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1448682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3FA2CD-2CEF-9D49-A7C4-C9224C901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hlinkClick r:id="rId3" action="ppaction://hlinksldjump"/>
            <a:extLst>
              <a:ext uri="{FF2B5EF4-FFF2-40B4-BE49-F238E27FC236}">
                <a16:creationId xmlns:a16="http://schemas.microsoft.com/office/drawing/2014/main" id="{ABC9260F-C706-234A-847C-4176F3D72A4E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7" name="Freeform 6">
            <a:hlinkClick r:id="rId4" action="ppaction://hlinksldjump"/>
            <a:extLst>
              <a:ext uri="{FF2B5EF4-FFF2-40B4-BE49-F238E27FC236}">
                <a16:creationId xmlns:a16="http://schemas.microsoft.com/office/drawing/2014/main" id="{6076254A-79B3-7C4A-9358-9D4EF24785A1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8" name="Freeform 7">
            <a:hlinkClick r:id="rId5" action="ppaction://hlinksldjump"/>
            <a:extLst>
              <a:ext uri="{FF2B5EF4-FFF2-40B4-BE49-F238E27FC236}">
                <a16:creationId xmlns:a16="http://schemas.microsoft.com/office/drawing/2014/main" id="{34104753-9CD6-7B44-B25F-6701B963E4C0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9" name="Freeform 8">
            <a:hlinkClick r:id="rId3" action="ppaction://hlinksldjump"/>
            <a:extLst>
              <a:ext uri="{FF2B5EF4-FFF2-40B4-BE49-F238E27FC236}">
                <a16:creationId xmlns:a16="http://schemas.microsoft.com/office/drawing/2014/main" id="{1F8C2AD3-54FC-CD48-A628-F45F76AB0E04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0" name="Freeform 9">
            <a:hlinkClick r:id="rId6" action="ppaction://hlinksldjump"/>
            <a:extLst>
              <a:ext uri="{FF2B5EF4-FFF2-40B4-BE49-F238E27FC236}">
                <a16:creationId xmlns:a16="http://schemas.microsoft.com/office/drawing/2014/main" id="{8E04F864-42FC-014E-A7D5-BA925753E634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1" name="Freeform 10">
            <a:hlinkClick r:id="rId7" action="ppaction://hlinksldjump"/>
            <a:extLst>
              <a:ext uri="{FF2B5EF4-FFF2-40B4-BE49-F238E27FC236}">
                <a16:creationId xmlns:a16="http://schemas.microsoft.com/office/drawing/2014/main" id="{C5A32881-A9FF-CF48-9CA7-792B50C076F4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2" name="Freeform 11">
            <a:hlinkClick r:id="rId8" action="ppaction://hlinksldjump"/>
            <a:extLst>
              <a:ext uri="{FF2B5EF4-FFF2-40B4-BE49-F238E27FC236}">
                <a16:creationId xmlns:a16="http://schemas.microsoft.com/office/drawing/2014/main" id="{A2AF5E01-4B7A-DA4A-98B7-3FC05B1DCF47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3" name="Freeform 12">
            <a:hlinkClick r:id="rId9" action="ppaction://hlinksldjump"/>
            <a:extLst>
              <a:ext uri="{FF2B5EF4-FFF2-40B4-BE49-F238E27FC236}">
                <a16:creationId xmlns:a16="http://schemas.microsoft.com/office/drawing/2014/main" id="{14546A99-D77E-5F4A-B2A2-C17EAE157351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4" name="Freeform 13">
            <a:hlinkClick r:id="rId10" action="ppaction://hlinksldjump"/>
            <a:extLst>
              <a:ext uri="{FF2B5EF4-FFF2-40B4-BE49-F238E27FC236}">
                <a16:creationId xmlns:a16="http://schemas.microsoft.com/office/drawing/2014/main" id="{CDAD4264-B1C6-3249-9E78-9AEACB31280A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5" name="Freeform 14">
            <a:hlinkClick r:id="rId11" action="ppaction://hlinksldjump"/>
            <a:extLst>
              <a:ext uri="{FF2B5EF4-FFF2-40B4-BE49-F238E27FC236}">
                <a16:creationId xmlns:a16="http://schemas.microsoft.com/office/drawing/2014/main" id="{BAC73214-3F9A-5E41-8C8B-726D5CC67FF9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8" name="Retângulo 8">
            <a:hlinkClick r:id="rId12" action="ppaction://hlinksldjump"/>
            <a:extLst>
              <a:ext uri="{FF2B5EF4-FFF2-40B4-BE49-F238E27FC236}">
                <a16:creationId xmlns:a16="http://schemas.microsoft.com/office/drawing/2014/main" id="{17FBA5D1-A939-3B4A-98CC-26AD7C905B47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ctangle 1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685AE05-317E-8C42-A946-9B5646803D91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0" name="Rectangle 1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3A87ED4-F30E-5D4F-92A0-7C8BAA426050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7145674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D675F5-33F8-924C-BF44-34C88CCAF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hlinkClick r:id="rId3" action="ppaction://hlinksldjump"/>
            <a:extLst>
              <a:ext uri="{FF2B5EF4-FFF2-40B4-BE49-F238E27FC236}">
                <a16:creationId xmlns:a16="http://schemas.microsoft.com/office/drawing/2014/main" id="{7302E9E3-EE18-B14D-BF25-40560D9E7FEA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7" name="Freeform 6">
            <a:hlinkClick r:id="rId4" action="ppaction://hlinksldjump"/>
            <a:extLst>
              <a:ext uri="{FF2B5EF4-FFF2-40B4-BE49-F238E27FC236}">
                <a16:creationId xmlns:a16="http://schemas.microsoft.com/office/drawing/2014/main" id="{7FAFAE89-E8EA-2748-B809-0241951CD84F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8" name="Freeform 7">
            <a:hlinkClick r:id="rId5" action="ppaction://hlinksldjump"/>
            <a:extLst>
              <a:ext uri="{FF2B5EF4-FFF2-40B4-BE49-F238E27FC236}">
                <a16:creationId xmlns:a16="http://schemas.microsoft.com/office/drawing/2014/main" id="{6CA94C86-853A-3847-9C8D-6D8FC93029B3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9" name="Freeform 8">
            <a:hlinkClick r:id="rId3" action="ppaction://hlinksldjump"/>
            <a:extLst>
              <a:ext uri="{FF2B5EF4-FFF2-40B4-BE49-F238E27FC236}">
                <a16:creationId xmlns:a16="http://schemas.microsoft.com/office/drawing/2014/main" id="{31F9350D-CB6B-BA4B-A83C-2347ACF1A925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0" name="Freeform 9">
            <a:hlinkClick r:id="rId6" action="ppaction://hlinksldjump"/>
            <a:extLst>
              <a:ext uri="{FF2B5EF4-FFF2-40B4-BE49-F238E27FC236}">
                <a16:creationId xmlns:a16="http://schemas.microsoft.com/office/drawing/2014/main" id="{1B797919-7884-334C-87A0-CFF3F6502312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1" name="Freeform 10">
            <a:hlinkClick r:id="rId7" action="ppaction://hlinksldjump"/>
            <a:extLst>
              <a:ext uri="{FF2B5EF4-FFF2-40B4-BE49-F238E27FC236}">
                <a16:creationId xmlns:a16="http://schemas.microsoft.com/office/drawing/2014/main" id="{2F03ED60-D19B-E343-9668-028AC6773EBF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2" name="Freeform 11">
            <a:hlinkClick r:id="rId8" action="ppaction://hlinksldjump"/>
            <a:extLst>
              <a:ext uri="{FF2B5EF4-FFF2-40B4-BE49-F238E27FC236}">
                <a16:creationId xmlns:a16="http://schemas.microsoft.com/office/drawing/2014/main" id="{E6B5EB17-89C7-0C4E-B0B6-F4965B8ADB32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3" name="Freeform 12">
            <a:hlinkClick r:id="rId9" action="ppaction://hlinksldjump"/>
            <a:extLst>
              <a:ext uri="{FF2B5EF4-FFF2-40B4-BE49-F238E27FC236}">
                <a16:creationId xmlns:a16="http://schemas.microsoft.com/office/drawing/2014/main" id="{8E9AC01A-058A-3840-8806-89C0542EECFD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4" name="Freeform 13">
            <a:hlinkClick r:id="rId10" action="ppaction://hlinksldjump"/>
            <a:extLst>
              <a:ext uri="{FF2B5EF4-FFF2-40B4-BE49-F238E27FC236}">
                <a16:creationId xmlns:a16="http://schemas.microsoft.com/office/drawing/2014/main" id="{E92E01C2-AD57-E448-9609-C8555BA9A44A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5" name="Freeform 14">
            <a:hlinkClick r:id="rId11" action="ppaction://hlinksldjump"/>
            <a:extLst>
              <a:ext uri="{FF2B5EF4-FFF2-40B4-BE49-F238E27FC236}">
                <a16:creationId xmlns:a16="http://schemas.microsoft.com/office/drawing/2014/main" id="{DE209497-5668-054D-B59C-97626D27437F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8" name="Retângulo 8">
            <a:hlinkClick r:id="rId12" action="ppaction://hlinksldjump"/>
            <a:extLst>
              <a:ext uri="{FF2B5EF4-FFF2-40B4-BE49-F238E27FC236}">
                <a16:creationId xmlns:a16="http://schemas.microsoft.com/office/drawing/2014/main" id="{90C831CC-D7E0-4A44-BE2A-F32FE69228BE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ctangle 1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2760910-1227-9542-ACFA-2845F736D8C6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0" name="Rectangle 1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4779894-4618-B84B-B056-C0FBA7DA7002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2819198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7F9749-82AE-9F41-A002-3B3D7EB5E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hlinkClick r:id="rId3" action="ppaction://hlinksldjump"/>
            <a:extLst>
              <a:ext uri="{FF2B5EF4-FFF2-40B4-BE49-F238E27FC236}">
                <a16:creationId xmlns:a16="http://schemas.microsoft.com/office/drawing/2014/main" id="{C03167D9-7E08-9C4D-B6AC-3DE5A3A8EAB6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7" name="Freeform 6">
            <a:hlinkClick r:id="rId4" action="ppaction://hlinksldjump"/>
            <a:extLst>
              <a:ext uri="{FF2B5EF4-FFF2-40B4-BE49-F238E27FC236}">
                <a16:creationId xmlns:a16="http://schemas.microsoft.com/office/drawing/2014/main" id="{C1D1CD92-1C79-7B4E-8FD9-547FD78219CD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8" name="Freeform 7">
            <a:hlinkClick r:id="rId5" action="ppaction://hlinksldjump"/>
            <a:extLst>
              <a:ext uri="{FF2B5EF4-FFF2-40B4-BE49-F238E27FC236}">
                <a16:creationId xmlns:a16="http://schemas.microsoft.com/office/drawing/2014/main" id="{92384A4A-2ED9-DF41-87C2-2C2EBDA8DFF2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9" name="Freeform 8">
            <a:hlinkClick r:id="rId3" action="ppaction://hlinksldjump"/>
            <a:extLst>
              <a:ext uri="{FF2B5EF4-FFF2-40B4-BE49-F238E27FC236}">
                <a16:creationId xmlns:a16="http://schemas.microsoft.com/office/drawing/2014/main" id="{8DA1A064-5011-5E43-954B-1A8451AAF366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0" name="Freeform 9">
            <a:hlinkClick r:id="rId6" action="ppaction://hlinksldjump"/>
            <a:extLst>
              <a:ext uri="{FF2B5EF4-FFF2-40B4-BE49-F238E27FC236}">
                <a16:creationId xmlns:a16="http://schemas.microsoft.com/office/drawing/2014/main" id="{ED367D22-5274-9E4D-A222-5B9B7DA791B9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1" name="Freeform 10">
            <a:hlinkClick r:id="rId7" action="ppaction://hlinksldjump"/>
            <a:extLst>
              <a:ext uri="{FF2B5EF4-FFF2-40B4-BE49-F238E27FC236}">
                <a16:creationId xmlns:a16="http://schemas.microsoft.com/office/drawing/2014/main" id="{B74F215C-3805-D64F-93E9-7917D1D4550B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2" name="Freeform 11">
            <a:hlinkClick r:id="rId8" action="ppaction://hlinksldjump"/>
            <a:extLst>
              <a:ext uri="{FF2B5EF4-FFF2-40B4-BE49-F238E27FC236}">
                <a16:creationId xmlns:a16="http://schemas.microsoft.com/office/drawing/2014/main" id="{58C32A77-8BFD-314E-9FAB-D19291426B4C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3" name="Freeform 12">
            <a:hlinkClick r:id="rId9" action="ppaction://hlinksldjump"/>
            <a:extLst>
              <a:ext uri="{FF2B5EF4-FFF2-40B4-BE49-F238E27FC236}">
                <a16:creationId xmlns:a16="http://schemas.microsoft.com/office/drawing/2014/main" id="{4E3E7B4C-16C2-7C4A-9CC9-B3F60FC8D40B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4" name="Freeform 13">
            <a:hlinkClick r:id="rId10" action="ppaction://hlinksldjump"/>
            <a:extLst>
              <a:ext uri="{FF2B5EF4-FFF2-40B4-BE49-F238E27FC236}">
                <a16:creationId xmlns:a16="http://schemas.microsoft.com/office/drawing/2014/main" id="{52E893FF-FF54-574B-AE52-45390DAC16E3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5" name="Freeform 14">
            <a:hlinkClick r:id="rId11" action="ppaction://hlinksldjump"/>
            <a:extLst>
              <a:ext uri="{FF2B5EF4-FFF2-40B4-BE49-F238E27FC236}">
                <a16:creationId xmlns:a16="http://schemas.microsoft.com/office/drawing/2014/main" id="{D269CECD-0C0C-104B-8454-CEC99BFDACB2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8" name="Retângulo 8">
            <a:hlinkClick r:id="rId12" action="ppaction://hlinksldjump"/>
            <a:extLst>
              <a:ext uri="{FF2B5EF4-FFF2-40B4-BE49-F238E27FC236}">
                <a16:creationId xmlns:a16="http://schemas.microsoft.com/office/drawing/2014/main" id="{DFD9083A-7DE1-EC4C-91DE-0740E4420326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ctangle 1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2A4C943-5C45-554F-8165-B050F0C65A51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0" name="Rectangle 1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140E5E1-2BD0-B041-AD1A-C18634E4C302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827103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D5084653-C029-8047-ABF3-97D81036C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eeform 2">
            <a:hlinkClick r:id="rId3" action="ppaction://hlinksldjump"/>
            <a:extLst>
              <a:ext uri="{FF2B5EF4-FFF2-40B4-BE49-F238E27FC236}">
                <a16:creationId xmlns:a16="http://schemas.microsoft.com/office/drawing/2014/main" id="{D968CC05-C600-EC42-862E-A9E578BFF2DF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4" name="Freeform 3">
            <a:hlinkClick r:id="rId4" action="ppaction://hlinksldjump"/>
            <a:extLst>
              <a:ext uri="{FF2B5EF4-FFF2-40B4-BE49-F238E27FC236}">
                <a16:creationId xmlns:a16="http://schemas.microsoft.com/office/drawing/2014/main" id="{2DAFE0AA-FC60-C141-BBBB-C01DD3201AE6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5" name="Freeform 4">
            <a:hlinkClick r:id="rId5" action="ppaction://hlinksldjump"/>
            <a:extLst>
              <a:ext uri="{FF2B5EF4-FFF2-40B4-BE49-F238E27FC236}">
                <a16:creationId xmlns:a16="http://schemas.microsoft.com/office/drawing/2014/main" id="{42AE77AF-2A02-3E41-B010-66C1A6138ABD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6" name="Freeform 5">
            <a:hlinkClick r:id="rId3" action="ppaction://hlinksldjump"/>
            <a:extLst>
              <a:ext uri="{FF2B5EF4-FFF2-40B4-BE49-F238E27FC236}">
                <a16:creationId xmlns:a16="http://schemas.microsoft.com/office/drawing/2014/main" id="{E023BF66-8ADF-E34E-B85F-AC511A2626DB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7" name="Freeform 6">
            <a:hlinkClick r:id="rId6" action="ppaction://hlinksldjump"/>
            <a:extLst>
              <a:ext uri="{FF2B5EF4-FFF2-40B4-BE49-F238E27FC236}">
                <a16:creationId xmlns:a16="http://schemas.microsoft.com/office/drawing/2014/main" id="{3ECA1FA2-40F6-7144-9867-AEDE655ADA9D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8" name="Freeform 7">
            <a:hlinkClick r:id="rId7" action="ppaction://hlinksldjump"/>
            <a:extLst>
              <a:ext uri="{FF2B5EF4-FFF2-40B4-BE49-F238E27FC236}">
                <a16:creationId xmlns:a16="http://schemas.microsoft.com/office/drawing/2014/main" id="{F2754169-4D20-C643-971D-18C769135F23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9" name="Freeform 8">
            <a:hlinkClick r:id="rId8" action="ppaction://hlinksldjump"/>
            <a:extLst>
              <a:ext uri="{FF2B5EF4-FFF2-40B4-BE49-F238E27FC236}">
                <a16:creationId xmlns:a16="http://schemas.microsoft.com/office/drawing/2014/main" id="{4955EDD3-5F87-A646-B818-B4BB28ADF6D8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0" name="Freeform 9">
            <a:hlinkClick r:id="rId9" action="ppaction://hlinksldjump"/>
            <a:extLst>
              <a:ext uri="{FF2B5EF4-FFF2-40B4-BE49-F238E27FC236}">
                <a16:creationId xmlns:a16="http://schemas.microsoft.com/office/drawing/2014/main" id="{7A30740C-C23B-E546-AEA2-C2140F311ED3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1" name="Freeform 10">
            <a:hlinkClick r:id="rId10" action="ppaction://hlinksldjump"/>
            <a:extLst>
              <a:ext uri="{FF2B5EF4-FFF2-40B4-BE49-F238E27FC236}">
                <a16:creationId xmlns:a16="http://schemas.microsoft.com/office/drawing/2014/main" id="{ABCFA81E-34C7-0943-A539-7D27BF4D4DB6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2" name="Freeform 11">
            <a:hlinkClick r:id="rId11" action="ppaction://hlinksldjump"/>
            <a:extLst>
              <a:ext uri="{FF2B5EF4-FFF2-40B4-BE49-F238E27FC236}">
                <a16:creationId xmlns:a16="http://schemas.microsoft.com/office/drawing/2014/main" id="{42273CA0-59A0-0E49-9E2F-D0F5D77C4C8B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5" name="Retângulo 2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AC87D78-900E-5E4C-A8FF-A436C667A3D1}"/>
              </a:ext>
            </a:extLst>
          </p:cNvPr>
          <p:cNvSpPr/>
          <p:nvPr/>
        </p:nvSpPr>
        <p:spPr>
          <a:xfrm>
            <a:off x="2546013" y="6227762"/>
            <a:ext cx="266700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BD90293-47ED-EF46-884E-49891E4CE3E0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ctangle 1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B88535-06DE-624D-B141-5152B54243B2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8" name="Rectangl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377ACB0-5644-AE41-B35F-A377FE459B19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3439705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02D826-351E-4642-BEE2-3A9911876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hlinkClick r:id="rId3" action="ppaction://hlinksldjump"/>
            <a:extLst>
              <a:ext uri="{FF2B5EF4-FFF2-40B4-BE49-F238E27FC236}">
                <a16:creationId xmlns:a16="http://schemas.microsoft.com/office/drawing/2014/main" id="{B9D021CF-18A8-534C-A7BB-68FA96503313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7" name="Freeform 6">
            <a:hlinkClick r:id="rId4" action="ppaction://hlinksldjump"/>
            <a:extLst>
              <a:ext uri="{FF2B5EF4-FFF2-40B4-BE49-F238E27FC236}">
                <a16:creationId xmlns:a16="http://schemas.microsoft.com/office/drawing/2014/main" id="{4460A505-633F-1442-898F-9FABC91A6E50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8" name="Freeform 7">
            <a:hlinkClick r:id="rId5" action="ppaction://hlinksldjump"/>
            <a:extLst>
              <a:ext uri="{FF2B5EF4-FFF2-40B4-BE49-F238E27FC236}">
                <a16:creationId xmlns:a16="http://schemas.microsoft.com/office/drawing/2014/main" id="{6A1AECE1-9ECB-264E-A880-368AD8CE6ED6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9" name="Freeform 8">
            <a:hlinkClick r:id="rId3" action="ppaction://hlinksldjump"/>
            <a:extLst>
              <a:ext uri="{FF2B5EF4-FFF2-40B4-BE49-F238E27FC236}">
                <a16:creationId xmlns:a16="http://schemas.microsoft.com/office/drawing/2014/main" id="{F22DF879-1BA8-8049-9ECF-26A5E33DBCAE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0" name="Freeform 9">
            <a:hlinkClick r:id="rId6" action="ppaction://hlinksldjump"/>
            <a:extLst>
              <a:ext uri="{FF2B5EF4-FFF2-40B4-BE49-F238E27FC236}">
                <a16:creationId xmlns:a16="http://schemas.microsoft.com/office/drawing/2014/main" id="{14A4E8E3-F8C3-644C-9332-6D1B0FF1EAC2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1" name="Freeform 10">
            <a:hlinkClick r:id="rId7" action="ppaction://hlinksldjump"/>
            <a:extLst>
              <a:ext uri="{FF2B5EF4-FFF2-40B4-BE49-F238E27FC236}">
                <a16:creationId xmlns:a16="http://schemas.microsoft.com/office/drawing/2014/main" id="{59B269A5-419F-5F40-9755-CD1E03620101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2" name="Freeform 11">
            <a:hlinkClick r:id="rId8" action="ppaction://hlinksldjump"/>
            <a:extLst>
              <a:ext uri="{FF2B5EF4-FFF2-40B4-BE49-F238E27FC236}">
                <a16:creationId xmlns:a16="http://schemas.microsoft.com/office/drawing/2014/main" id="{8EB5C3FB-E9C8-1549-9E0E-9EAC2E656F23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3" name="Freeform 12">
            <a:hlinkClick r:id="rId9" action="ppaction://hlinksldjump"/>
            <a:extLst>
              <a:ext uri="{FF2B5EF4-FFF2-40B4-BE49-F238E27FC236}">
                <a16:creationId xmlns:a16="http://schemas.microsoft.com/office/drawing/2014/main" id="{76836335-0480-FA48-9E7B-4CF792E4008D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4" name="Freeform 13">
            <a:hlinkClick r:id="rId10" action="ppaction://hlinksldjump"/>
            <a:extLst>
              <a:ext uri="{FF2B5EF4-FFF2-40B4-BE49-F238E27FC236}">
                <a16:creationId xmlns:a16="http://schemas.microsoft.com/office/drawing/2014/main" id="{59EB999F-9B57-4346-A312-9C04343184EE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5" name="Freeform 14">
            <a:hlinkClick r:id="rId11" action="ppaction://hlinksldjump"/>
            <a:extLst>
              <a:ext uri="{FF2B5EF4-FFF2-40B4-BE49-F238E27FC236}">
                <a16:creationId xmlns:a16="http://schemas.microsoft.com/office/drawing/2014/main" id="{D273BC1B-AF1C-F546-803C-FBD929323CA9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8" name="Retângulo 8">
            <a:hlinkClick r:id="rId12" action="ppaction://hlinksldjump"/>
            <a:extLst>
              <a:ext uri="{FF2B5EF4-FFF2-40B4-BE49-F238E27FC236}">
                <a16:creationId xmlns:a16="http://schemas.microsoft.com/office/drawing/2014/main" id="{935045A9-441D-C842-B096-969843C1E890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ctangle 1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38B82CB-AF75-8742-AEB7-AA95805B9D13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0" name="Rectangle 1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30CC42F-26D7-854E-9485-E417E1CE9263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6020043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9AE144-EAB8-4F4D-B620-814F4B915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hlinkClick r:id="rId3" action="ppaction://hlinksldjump"/>
            <a:extLst>
              <a:ext uri="{FF2B5EF4-FFF2-40B4-BE49-F238E27FC236}">
                <a16:creationId xmlns:a16="http://schemas.microsoft.com/office/drawing/2014/main" id="{A78BF9C5-DD0B-A141-B7FB-5BC67DD1FF40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7" name="Freeform 6">
            <a:hlinkClick r:id="rId4" action="ppaction://hlinksldjump"/>
            <a:extLst>
              <a:ext uri="{FF2B5EF4-FFF2-40B4-BE49-F238E27FC236}">
                <a16:creationId xmlns:a16="http://schemas.microsoft.com/office/drawing/2014/main" id="{792C93C7-A94C-754C-934E-EDAEDBF066DA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8" name="Freeform 7">
            <a:hlinkClick r:id="rId5" action="ppaction://hlinksldjump"/>
            <a:extLst>
              <a:ext uri="{FF2B5EF4-FFF2-40B4-BE49-F238E27FC236}">
                <a16:creationId xmlns:a16="http://schemas.microsoft.com/office/drawing/2014/main" id="{FF37723B-6AD0-0244-A860-7E72D644EE70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9" name="Freeform 8">
            <a:hlinkClick r:id="rId3" action="ppaction://hlinksldjump"/>
            <a:extLst>
              <a:ext uri="{FF2B5EF4-FFF2-40B4-BE49-F238E27FC236}">
                <a16:creationId xmlns:a16="http://schemas.microsoft.com/office/drawing/2014/main" id="{954A3411-EC5C-2046-83A6-91FB2CF54FF2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0" name="Freeform 9">
            <a:hlinkClick r:id="rId6" action="ppaction://hlinksldjump"/>
            <a:extLst>
              <a:ext uri="{FF2B5EF4-FFF2-40B4-BE49-F238E27FC236}">
                <a16:creationId xmlns:a16="http://schemas.microsoft.com/office/drawing/2014/main" id="{DF2AEA21-C5EF-D342-940F-68E49C7CD175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1" name="Freeform 10">
            <a:hlinkClick r:id="rId7" action="ppaction://hlinksldjump"/>
            <a:extLst>
              <a:ext uri="{FF2B5EF4-FFF2-40B4-BE49-F238E27FC236}">
                <a16:creationId xmlns:a16="http://schemas.microsoft.com/office/drawing/2014/main" id="{38D2ED84-F534-C44F-B9A0-97ABB3E42B4C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2" name="Freeform 11">
            <a:hlinkClick r:id="rId8" action="ppaction://hlinksldjump"/>
            <a:extLst>
              <a:ext uri="{FF2B5EF4-FFF2-40B4-BE49-F238E27FC236}">
                <a16:creationId xmlns:a16="http://schemas.microsoft.com/office/drawing/2014/main" id="{31769C0D-4508-0841-A3FE-47A395CF7740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3" name="Freeform 12">
            <a:hlinkClick r:id="rId9" action="ppaction://hlinksldjump"/>
            <a:extLst>
              <a:ext uri="{FF2B5EF4-FFF2-40B4-BE49-F238E27FC236}">
                <a16:creationId xmlns:a16="http://schemas.microsoft.com/office/drawing/2014/main" id="{BC3F6977-9742-F343-94DE-52ADC303D783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4" name="Freeform 13">
            <a:hlinkClick r:id="rId10" action="ppaction://hlinksldjump"/>
            <a:extLst>
              <a:ext uri="{FF2B5EF4-FFF2-40B4-BE49-F238E27FC236}">
                <a16:creationId xmlns:a16="http://schemas.microsoft.com/office/drawing/2014/main" id="{F3D00BC1-3C7E-3A41-B03A-EB12A97048F9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5" name="Freeform 14">
            <a:hlinkClick r:id="rId11" action="ppaction://hlinksldjump"/>
            <a:extLst>
              <a:ext uri="{FF2B5EF4-FFF2-40B4-BE49-F238E27FC236}">
                <a16:creationId xmlns:a16="http://schemas.microsoft.com/office/drawing/2014/main" id="{A86BDBF7-6114-1D45-AB52-692A9B7FDD06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8" name="Retângulo 8">
            <a:hlinkClick r:id="rId12" action="ppaction://hlinksldjump"/>
            <a:extLst>
              <a:ext uri="{FF2B5EF4-FFF2-40B4-BE49-F238E27FC236}">
                <a16:creationId xmlns:a16="http://schemas.microsoft.com/office/drawing/2014/main" id="{9B45E9A0-79F0-3B42-8EC6-880F3790966A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ctangle 1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D8DC9F3-B9B1-E64C-9540-6384638B3D10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0" name="Rectangle 1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D0F3993-0FEB-E649-9402-F9E2B26C6A17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2255456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82C57E-C6A8-6640-8AF7-B3ED54231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hlinkClick r:id="rId3" action="ppaction://hlinksldjump"/>
            <a:extLst>
              <a:ext uri="{FF2B5EF4-FFF2-40B4-BE49-F238E27FC236}">
                <a16:creationId xmlns:a16="http://schemas.microsoft.com/office/drawing/2014/main" id="{D2A12205-8280-0849-AC38-155C47C49452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7" name="Freeform 6">
            <a:hlinkClick r:id="rId4" action="ppaction://hlinksldjump"/>
            <a:extLst>
              <a:ext uri="{FF2B5EF4-FFF2-40B4-BE49-F238E27FC236}">
                <a16:creationId xmlns:a16="http://schemas.microsoft.com/office/drawing/2014/main" id="{AA44301F-9CC4-F648-9C28-E7CD0FFAF54C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8" name="Freeform 7">
            <a:hlinkClick r:id="rId5" action="ppaction://hlinksldjump"/>
            <a:extLst>
              <a:ext uri="{FF2B5EF4-FFF2-40B4-BE49-F238E27FC236}">
                <a16:creationId xmlns:a16="http://schemas.microsoft.com/office/drawing/2014/main" id="{EFD63E53-52BC-3249-8411-75134F948C34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9" name="Freeform 8">
            <a:hlinkClick r:id="rId3" action="ppaction://hlinksldjump"/>
            <a:extLst>
              <a:ext uri="{FF2B5EF4-FFF2-40B4-BE49-F238E27FC236}">
                <a16:creationId xmlns:a16="http://schemas.microsoft.com/office/drawing/2014/main" id="{CF505A17-B48B-8242-B1AA-1E58CEE52061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0" name="Freeform 9">
            <a:hlinkClick r:id="rId6" action="ppaction://hlinksldjump"/>
            <a:extLst>
              <a:ext uri="{FF2B5EF4-FFF2-40B4-BE49-F238E27FC236}">
                <a16:creationId xmlns:a16="http://schemas.microsoft.com/office/drawing/2014/main" id="{F2F2C7B1-A735-3846-9411-76D0D0B60010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1" name="Freeform 10">
            <a:hlinkClick r:id="rId7" action="ppaction://hlinksldjump"/>
            <a:extLst>
              <a:ext uri="{FF2B5EF4-FFF2-40B4-BE49-F238E27FC236}">
                <a16:creationId xmlns:a16="http://schemas.microsoft.com/office/drawing/2014/main" id="{86C624DE-A930-7842-A826-471FEACC89CC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2" name="Freeform 11">
            <a:hlinkClick r:id="rId8" action="ppaction://hlinksldjump"/>
            <a:extLst>
              <a:ext uri="{FF2B5EF4-FFF2-40B4-BE49-F238E27FC236}">
                <a16:creationId xmlns:a16="http://schemas.microsoft.com/office/drawing/2014/main" id="{18B77605-B62A-814A-99E0-20E9F15DC1B8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3" name="Freeform 12">
            <a:hlinkClick r:id="rId9" action="ppaction://hlinksldjump"/>
            <a:extLst>
              <a:ext uri="{FF2B5EF4-FFF2-40B4-BE49-F238E27FC236}">
                <a16:creationId xmlns:a16="http://schemas.microsoft.com/office/drawing/2014/main" id="{6AFBFBBF-4AB3-2D4D-B133-78C99DA85B7E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4" name="Freeform 13">
            <a:hlinkClick r:id="rId10" action="ppaction://hlinksldjump"/>
            <a:extLst>
              <a:ext uri="{FF2B5EF4-FFF2-40B4-BE49-F238E27FC236}">
                <a16:creationId xmlns:a16="http://schemas.microsoft.com/office/drawing/2014/main" id="{BB063048-D46F-CA42-BFEE-DC00416C57BA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5" name="Freeform 14">
            <a:hlinkClick r:id="rId11" action="ppaction://hlinksldjump"/>
            <a:extLst>
              <a:ext uri="{FF2B5EF4-FFF2-40B4-BE49-F238E27FC236}">
                <a16:creationId xmlns:a16="http://schemas.microsoft.com/office/drawing/2014/main" id="{B1CA79FD-5CF2-604E-8180-FBB55D25DA5F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1" name="Retângulo 2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124621D-0EDF-AD41-84B8-4B2442CFC896}"/>
              </a:ext>
            </a:extLst>
          </p:cNvPr>
          <p:cNvSpPr/>
          <p:nvPr/>
        </p:nvSpPr>
        <p:spPr>
          <a:xfrm>
            <a:off x="2546013" y="6227762"/>
            <a:ext cx="266700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4935518-88E0-9E40-96DB-F9913002D7EA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ctangl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9CFE8BF-AB8A-BB42-8EDA-D4D13E03FD28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9" name="Rectangl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41597ED-9BE5-0747-9829-7EF97EA5563B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8017795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CF370A-E915-A645-B56A-F8F65F87A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hlinkClick r:id="rId3" action="ppaction://hlinksldjump"/>
            <a:extLst>
              <a:ext uri="{FF2B5EF4-FFF2-40B4-BE49-F238E27FC236}">
                <a16:creationId xmlns:a16="http://schemas.microsoft.com/office/drawing/2014/main" id="{342AF177-B783-FB4B-8133-AABE0F814D44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7" name="Freeform 6">
            <a:hlinkClick r:id="rId4" action="ppaction://hlinksldjump"/>
            <a:extLst>
              <a:ext uri="{FF2B5EF4-FFF2-40B4-BE49-F238E27FC236}">
                <a16:creationId xmlns:a16="http://schemas.microsoft.com/office/drawing/2014/main" id="{B5E4D937-A235-294B-9734-506E095F2AFD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8" name="Freeform 7">
            <a:hlinkClick r:id="rId5" action="ppaction://hlinksldjump"/>
            <a:extLst>
              <a:ext uri="{FF2B5EF4-FFF2-40B4-BE49-F238E27FC236}">
                <a16:creationId xmlns:a16="http://schemas.microsoft.com/office/drawing/2014/main" id="{DBC42285-21CE-BF46-9ED3-FA744478DB45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9" name="Freeform 8">
            <a:hlinkClick r:id="rId3" action="ppaction://hlinksldjump"/>
            <a:extLst>
              <a:ext uri="{FF2B5EF4-FFF2-40B4-BE49-F238E27FC236}">
                <a16:creationId xmlns:a16="http://schemas.microsoft.com/office/drawing/2014/main" id="{FAF562F3-0C6A-1E4F-BC33-B3EBF6F7AFAF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0" name="Freeform 9">
            <a:hlinkClick r:id="rId6" action="ppaction://hlinksldjump"/>
            <a:extLst>
              <a:ext uri="{FF2B5EF4-FFF2-40B4-BE49-F238E27FC236}">
                <a16:creationId xmlns:a16="http://schemas.microsoft.com/office/drawing/2014/main" id="{86BA33FF-CFB5-B34B-BDFE-986D6635B936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1" name="Freeform 10">
            <a:hlinkClick r:id="rId7" action="ppaction://hlinksldjump"/>
            <a:extLst>
              <a:ext uri="{FF2B5EF4-FFF2-40B4-BE49-F238E27FC236}">
                <a16:creationId xmlns:a16="http://schemas.microsoft.com/office/drawing/2014/main" id="{BDF5EC1F-E09A-EB49-BC39-B06824AC41ED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2" name="Freeform 11">
            <a:hlinkClick r:id="rId8" action="ppaction://hlinksldjump"/>
            <a:extLst>
              <a:ext uri="{FF2B5EF4-FFF2-40B4-BE49-F238E27FC236}">
                <a16:creationId xmlns:a16="http://schemas.microsoft.com/office/drawing/2014/main" id="{9A945D04-4BB4-3E43-974D-7624856B1617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3" name="Freeform 12">
            <a:hlinkClick r:id="rId9" action="ppaction://hlinksldjump"/>
            <a:extLst>
              <a:ext uri="{FF2B5EF4-FFF2-40B4-BE49-F238E27FC236}">
                <a16:creationId xmlns:a16="http://schemas.microsoft.com/office/drawing/2014/main" id="{A01939F4-BEB0-934D-A006-7D32D3251866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4" name="Freeform 13">
            <a:hlinkClick r:id="rId10" action="ppaction://hlinksldjump"/>
            <a:extLst>
              <a:ext uri="{FF2B5EF4-FFF2-40B4-BE49-F238E27FC236}">
                <a16:creationId xmlns:a16="http://schemas.microsoft.com/office/drawing/2014/main" id="{1A7A02A0-08FD-8645-AD47-0918D17E2007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5" name="Freeform 14">
            <a:hlinkClick r:id="rId11" action="ppaction://hlinksldjump"/>
            <a:extLst>
              <a:ext uri="{FF2B5EF4-FFF2-40B4-BE49-F238E27FC236}">
                <a16:creationId xmlns:a16="http://schemas.microsoft.com/office/drawing/2014/main" id="{0391870E-2174-0F4A-BA23-89ECF6D62596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1" name="Retângulo 2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EE97090-18B7-DF4E-8C92-08C35C38691B}"/>
              </a:ext>
            </a:extLst>
          </p:cNvPr>
          <p:cNvSpPr/>
          <p:nvPr/>
        </p:nvSpPr>
        <p:spPr>
          <a:xfrm>
            <a:off x="2546013" y="6227762"/>
            <a:ext cx="266700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10F5EFF-B1FA-7A4A-8BF7-1EEB63FBFE29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ctangl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1F3F203-0327-DE4A-845F-FC07E59B5919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9" name="Rectangl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C3BA5B-AA1D-9942-AECC-86324C8748CC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8720279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CE75B2-F9B4-C443-AA16-C86300938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ângulo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BBC07E9-0C90-E545-97E1-4B8FA3BD04DB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1954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10ED191-EB07-6942-8997-22FD075A7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hlinkClick r:id="rId3" action="ppaction://hlinksldjump"/>
            <a:extLst>
              <a:ext uri="{FF2B5EF4-FFF2-40B4-BE49-F238E27FC236}">
                <a16:creationId xmlns:a16="http://schemas.microsoft.com/office/drawing/2014/main" id="{2CF96F2C-0147-114F-970A-2C4C7DF7ECB8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7" name="Freeform 6">
            <a:hlinkClick r:id="rId4" action="ppaction://hlinksldjump"/>
            <a:extLst>
              <a:ext uri="{FF2B5EF4-FFF2-40B4-BE49-F238E27FC236}">
                <a16:creationId xmlns:a16="http://schemas.microsoft.com/office/drawing/2014/main" id="{9D8D5479-6DCE-D64F-8608-71C0CF0E9244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8" name="Freeform 7">
            <a:hlinkClick r:id="rId5" action="ppaction://hlinksldjump"/>
            <a:extLst>
              <a:ext uri="{FF2B5EF4-FFF2-40B4-BE49-F238E27FC236}">
                <a16:creationId xmlns:a16="http://schemas.microsoft.com/office/drawing/2014/main" id="{47C79F73-2A1F-524B-B2AA-D3BA60580194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9" name="Freeform 8">
            <a:hlinkClick r:id="rId3" action="ppaction://hlinksldjump"/>
            <a:extLst>
              <a:ext uri="{FF2B5EF4-FFF2-40B4-BE49-F238E27FC236}">
                <a16:creationId xmlns:a16="http://schemas.microsoft.com/office/drawing/2014/main" id="{F9555384-5B34-8E41-8BF9-6FCEA8BAD736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0" name="Freeform 9">
            <a:hlinkClick r:id="rId6" action="ppaction://hlinksldjump"/>
            <a:extLst>
              <a:ext uri="{FF2B5EF4-FFF2-40B4-BE49-F238E27FC236}">
                <a16:creationId xmlns:a16="http://schemas.microsoft.com/office/drawing/2014/main" id="{4AF572C5-96FA-3340-9AD0-AD4A1ED9BC49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1" name="Freeform 10">
            <a:hlinkClick r:id="rId7" action="ppaction://hlinksldjump"/>
            <a:extLst>
              <a:ext uri="{FF2B5EF4-FFF2-40B4-BE49-F238E27FC236}">
                <a16:creationId xmlns:a16="http://schemas.microsoft.com/office/drawing/2014/main" id="{876C0280-5619-C74F-8DAD-5572BE2DE44A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2" name="Freeform 11">
            <a:hlinkClick r:id="rId8" action="ppaction://hlinksldjump"/>
            <a:extLst>
              <a:ext uri="{FF2B5EF4-FFF2-40B4-BE49-F238E27FC236}">
                <a16:creationId xmlns:a16="http://schemas.microsoft.com/office/drawing/2014/main" id="{1A58B991-B095-3B43-B2F6-C4DB1A71B378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6" name="Freeform 15">
            <a:hlinkClick r:id="rId9" action="ppaction://hlinksldjump"/>
            <a:extLst>
              <a:ext uri="{FF2B5EF4-FFF2-40B4-BE49-F238E27FC236}">
                <a16:creationId xmlns:a16="http://schemas.microsoft.com/office/drawing/2014/main" id="{16B1111B-9566-9D44-8242-0A2FC9478248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7" name="Freeform 16">
            <a:hlinkClick r:id="rId10" action="ppaction://hlinksldjump"/>
            <a:extLst>
              <a:ext uri="{FF2B5EF4-FFF2-40B4-BE49-F238E27FC236}">
                <a16:creationId xmlns:a16="http://schemas.microsoft.com/office/drawing/2014/main" id="{D60DCB32-7BF7-234E-9464-171F0CAD5038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9" name="Freeform 18">
            <a:hlinkClick r:id="rId11" action="ppaction://hlinksldjump"/>
            <a:extLst>
              <a:ext uri="{FF2B5EF4-FFF2-40B4-BE49-F238E27FC236}">
                <a16:creationId xmlns:a16="http://schemas.microsoft.com/office/drawing/2014/main" id="{012AC7BA-B54E-1F4E-A9B9-85E715B469BC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3" name="Retângulo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963F87D-DA11-B046-B78E-4606C0E55572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ctangl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CE71930-77B4-024E-A78F-E3EFC6E0F07D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4" name="Rectangle 2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AE2A7F7-DAB3-2C4E-8BCE-7D1D8BC3D9E7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488159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65DC80D-4A10-6F46-A2D7-1B4FB4E19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hlinkClick r:id="rId3" action="ppaction://hlinksldjump"/>
            <a:extLst>
              <a:ext uri="{FF2B5EF4-FFF2-40B4-BE49-F238E27FC236}">
                <a16:creationId xmlns:a16="http://schemas.microsoft.com/office/drawing/2014/main" id="{0E847FAC-0EFB-B94C-B2FE-A23404100924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7" name="Freeform 6">
            <a:hlinkClick r:id="rId4" action="ppaction://hlinksldjump"/>
            <a:extLst>
              <a:ext uri="{FF2B5EF4-FFF2-40B4-BE49-F238E27FC236}">
                <a16:creationId xmlns:a16="http://schemas.microsoft.com/office/drawing/2014/main" id="{F204C697-B2C6-6F43-B0A4-56CB30044EFF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8" name="Freeform 7">
            <a:hlinkClick r:id="rId5" action="ppaction://hlinksldjump"/>
            <a:extLst>
              <a:ext uri="{FF2B5EF4-FFF2-40B4-BE49-F238E27FC236}">
                <a16:creationId xmlns:a16="http://schemas.microsoft.com/office/drawing/2014/main" id="{278FE536-8B87-6F4C-85FC-3EC8E17F9075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9" name="Freeform 8">
            <a:hlinkClick r:id="rId3" action="ppaction://hlinksldjump"/>
            <a:extLst>
              <a:ext uri="{FF2B5EF4-FFF2-40B4-BE49-F238E27FC236}">
                <a16:creationId xmlns:a16="http://schemas.microsoft.com/office/drawing/2014/main" id="{C21C2777-5B2B-B444-82B7-34985D7D8188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0" name="Freeform 9">
            <a:hlinkClick r:id="rId6" action="ppaction://hlinksldjump"/>
            <a:extLst>
              <a:ext uri="{FF2B5EF4-FFF2-40B4-BE49-F238E27FC236}">
                <a16:creationId xmlns:a16="http://schemas.microsoft.com/office/drawing/2014/main" id="{BFCFE643-1E95-8647-AC00-00AFEB6A76A1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1" name="Freeform 10">
            <a:hlinkClick r:id="rId7" action="ppaction://hlinksldjump"/>
            <a:extLst>
              <a:ext uri="{FF2B5EF4-FFF2-40B4-BE49-F238E27FC236}">
                <a16:creationId xmlns:a16="http://schemas.microsoft.com/office/drawing/2014/main" id="{480BD938-C202-5E49-BC04-BE93679F374D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2" name="Freeform 11">
            <a:hlinkClick r:id="rId8" action="ppaction://hlinksldjump"/>
            <a:extLst>
              <a:ext uri="{FF2B5EF4-FFF2-40B4-BE49-F238E27FC236}">
                <a16:creationId xmlns:a16="http://schemas.microsoft.com/office/drawing/2014/main" id="{FD035E0F-55D7-9C42-8BF7-82B802B36049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6" name="Freeform 15">
            <a:hlinkClick r:id="rId9" action="ppaction://hlinksldjump"/>
            <a:extLst>
              <a:ext uri="{FF2B5EF4-FFF2-40B4-BE49-F238E27FC236}">
                <a16:creationId xmlns:a16="http://schemas.microsoft.com/office/drawing/2014/main" id="{66C59378-F9AF-364C-97A6-03C17CA58146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7" name="Freeform 16">
            <a:hlinkClick r:id="rId10" action="ppaction://hlinksldjump"/>
            <a:extLst>
              <a:ext uri="{FF2B5EF4-FFF2-40B4-BE49-F238E27FC236}">
                <a16:creationId xmlns:a16="http://schemas.microsoft.com/office/drawing/2014/main" id="{DE9D52B6-AFD4-BA44-90BC-E83854955F38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9" name="Freeform 18">
            <a:hlinkClick r:id="rId11" action="ppaction://hlinksldjump"/>
            <a:extLst>
              <a:ext uri="{FF2B5EF4-FFF2-40B4-BE49-F238E27FC236}">
                <a16:creationId xmlns:a16="http://schemas.microsoft.com/office/drawing/2014/main" id="{BB5A0D8F-9588-7444-ACD0-DB24A750C627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3" name="Retângulo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CC2D822-4661-0240-9C68-DFAA577480BE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ctangl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DD13901-F5FC-5E4C-8607-181CE17FDAC8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4" name="Rectangle 2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71FCA92-3AE6-9541-9A5A-9FCE545459E9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148859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4C9EA90-2748-3F4F-A4E9-5B2744B2C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reeform 8">
            <a:hlinkClick r:id="rId3" action="ppaction://hlinksldjump"/>
            <a:extLst>
              <a:ext uri="{FF2B5EF4-FFF2-40B4-BE49-F238E27FC236}">
                <a16:creationId xmlns:a16="http://schemas.microsoft.com/office/drawing/2014/main" id="{3EB42980-BE0E-224D-80A5-7769CDE832F0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0" name="Freeform 9">
            <a:hlinkClick r:id="rId4" action="ppaction://hlinksldjump"/>
            <a:extLst>
              <a:ext uri="{FF2B5EF4-FFF2-40B4-BE49-F238E27FC236}">
                <a16:creationId xmlns:a16="http://schemas.microsoft.com/office/drawing/2014/main" id="{DA1950DC-8DA6-8B41-A218-A19CFA8D29F1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1" name="Freeform 10">
            <a:hlinkClick r:id="rId5" action="ppaction://hlinksldjump"/>
            <a:extLst>
              <a:ext uri="{FF2B5EF4-FFF2-40B4-BE49-F238E27FC236}">
                <a16:creationId xmlns:a16="http://schemas.microsoft.com/office/drawing/2014/main" id="{0E6E6336-D269-844B-B2A1-345E6580B1DD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2" name="Freeform 11">
            <a:hlinkClick r:id="rId3" action="ppaction://hlinksldjump"/>
            <a:extLst>
              <a:ext uri="{FF2B5EF4-FFF2-40B4-BE49-F238E27FC236}">
                <a16:creationId xmlns:a16="http://schemas.microsoft.com/office/drawing/2014/main" id="{F4AF0C4E-4F5A-A244-B0FD-BAF7C8A50D7E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3" name="Freeform 12">
            <a:hlinkClick r:id="rId6" action="ppaction://hlinksldjump"/>
            <a:extLst>
              <a:ext uri="{FF2B5EF4-FFF2-40B4-BE49-F238E27FC236}">
                <a16:creationId xmlns:a16="http://schemas.microsoft.com/office/drawing/2014/main" id="{037A505E-0287-7E4E-966B-6B51F22918A8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4" name="Freeform 13">
            <a:hlinkClick r:id="rId7" action="ppaction://hlinksldjump"/>
            <a:extLst>
              <a:ext uri="{FF2B5EF4-FFF2-40B4-BE49-F238E27FC236}">
                <a16:creationId xmlns:a16="http://schemas.microsoft.com/office/drawing/2014/main" id="{70F0EC91-D595-6E44-BFF6-A478715C4CCD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7" name="Freeform 16">
            <a:hlinkClick r:id="rId8" action="ppaction://hlinksldjump"/>
            <a:extLst>
              <a:ext uri="{FF2B5EF4-FFF2-40B4-BE49-F238E27FC236}">
                <a16:creationId xmlns:a16="http://schemas.microsoft.com/office/drawing/2014/main" id="{234573A5-5E3B-984B-9F27-1552ADAAFDC4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9" name="Freeform 18">
            <a:hlinkClick r:id="rId9" action="ppaction://hlinksldjump"/>
            <a:extLst>
              <a:ext uri="{FF2B5EF4-FFF2-40B4-BE49-F238E27FC236}">
                <a16:creationId xmlns:a16="http://schemas.microsoft.com/office/drawing/2014/main" id="{91DE4654-1126-7444-B8FE-B67E9C66FE70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0" name="Freeform 19">
            <a:hlinkClick r:id="rId10" action="ppaction://hlinksldjump"/>
            <a:extLst>
              <a:ext uri="{FF2B5EF4-FFF2-40B4-BE49-F238E27FC236}">
                <a16:creationId xmlns:a16="http://schemas.microsoft.com/office/drawing/2014/main" id="{EB054E68-8F85-FB4D-9727-415CA9851353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2" name="Freeform 21">
            <a:hlinkClick r:id="rId11" action="ppaction://hlinksldjump"/>
            <a:extLst>
              <a:ext uri="{FF2B5EF4-FFF2-40B4-BE49-F238E27FC236}">
                <a16:creationId xmlns:a16="http://schemas.microsoft.com/office/drawing/2014/main" id="{DD2CFE14-CA17-C045-BDE6-6B60BA9CC8DA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6" name="Retângulo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AFD9D78-663B-0741-9AB0-26FB84B757EB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ctangle 2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9121BA5-6D00-E248-B720-CE52A4ADBDE7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7" name="Rectangl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325BFA1-2561-6347-9640-79C16C08338A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41661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3AC45D-FF27-4442-9034-FA8B2BFD5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hlinkClick r:id="rId3" action="ppaction://hlinksldjump"/>
            <a:extLst>
              <a:ext uri="{FF2B5EF4-FFF2-40B4-BE49-F238E27FC236}">
                <a16:creationId xmlns:a16="http://schemas.microsoft.com/office/drawing/2014/main" id="{0EB8ECE4-E144-A24C-8008-1D3F97D5F74F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7" name="Freeform 6">
            <a:hlinkClick r:id="rId4" action="ppaction://hlinksldjump"/>
            <a:extLst>
              <a:ext uri="{FF2B5EF4-FFF2-40B4-BE49-F238E27FC236}">
                <a16:creationId xmlns:a16="http://schemas.microsoft.com/office/drawing/2014/main" id="{D792A762-5138-8544-A6DC-ED494CEDF513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8" name="Freeform 7">
            <a:hlinkClick r:id="rId5" action="ppaction://hlinksldjump"/>
            <a:extLst>
              <a:ext uri="{FF2B5EF4-FFF2-40B4-BE49-F238E27FC236}">
                <a16:creationId xmlns:a16="http://schemas.microsoft.com/office/drawing/2014/main" id="{FE731620-0FC6-894F-A409-57F82116EFFD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9" name="Freeform 8">
            <a:hlinkClick r:id="rId3" action="ppaction://hlinksldjump"/>
            <a:extLst>
              <a:ext uri="{FF2B5EF4-FFF2-40B4-BE49-F238E27FC236}">
                <a16:creationId xmlns:a16="http://schemas.microsoft.com/office/drawing/2014/main" id="{AA968432-D4D3-5D44-8EDB-B32B2E439443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0" name="Freeform 9">
            <a:hlinkClick r:id="rId6" action="ppaction://hlinksldjump"/>
            <a:extLst>
              <a:ext uri="{FF2B5EF4-FFF2-40B4-BE49-F238E27FC236}">
                <a16:creationId xmlns:a16="http://schemas.microsoft.com/office/drawing/2014/main" id="{16E6656D-945C-074A-BABE-000FBCAA06E7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1" name="Freeform 10">
            <a:hlinkClick r:id="rId7" action="ppaction://hlinksldjump"/>
            <a:extLst>
              <a:ext uri="{FF2B5EF4-FFF2-40B4-BE49-F238E27FC236}">
                <a16:creationId xmlns:a16="http://schemas.microsoft.com/office/drawing/2014/main" id="{7F6BEB8C-5EC4-8D44-9374-01EEA8F8D813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2" name="Freeform 11">
            <a:hlinkClick r:id="rId8" action="ppaction://hlinksldjump"/>
            <a:extLst>
              <a:ext uri="{FF2B5EF4-FFF2-40B4-BE49-F238E27FC236}">
                <a16:creationId xmlns:a16="http://schemas.microsoft.com/office/drawing/2014/main" id="{E501577A-B28F-3D46-A437-1928550E62D3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5" name="Freeform 14">
            <a:hlinkClick r:id="rId9" action="ppaction://hlinksldjump"/>
            <a:extLst>
              <a:ext uri="{FF2B5EF4-FFF2-40B4-BE49-F238E27FC236}">
                <a16:creationId xmlns:a16="http://schemas.microsoft.com/office/drawing/2014/main" id="{BFC72399-9B79-4044-9BD8-303ED8E18E67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6" name="Freeform 15">
            <a:hlinkClick r:id="rId10" action="ppaction://hlinksldjump"/>
            <a:extLst>
              <a:ext uri="{FF2B5EF4-FFF2-40B4-BE49-F238E27FC236}">
                <a16:creationId xmlns:a16="http://schemas.microsoft.com/office/drawing/2014/main" id="{3E9AB0D3-C09D-7B47-AB35-813E7FFD1BB6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7" name="Freeform 16">
            <a:hlinkClick r:id="rId11" action="ppaction://hlinksldjump"/>
            <a:extLst>
              <a:ext uri="{FF2B5EF4-FFF2-40B4-BE49-F238E27FC236}">
                <a16:creationId xmlns:a16="http://schemas.microsoft.com/office/drawing/2014/main" id="{CB997BA2-6E5F-1044-9A7A-DAF8533071C9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2" name="Retângulo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A1EFC99-8AB2-A64D-A269-CC4F1DA1E5FA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ctangl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1F0F7A5-BB8C-A641-9594-7F806306494C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3" name="Rectangle 2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2A0E49B-435A-B748-B79D-DE3DF8961DEF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914834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DE4EF39-2066-8F4C-B1D5-06683F73D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hlinkClick r:id="rId3" action="ppaction://hlinksldjump"/>
            <a:extLst>
              <a:ext uri="{FF2B5EF4-FFF2-40B4-BE49-F238E27FC236}">
                <a16:creationId xmlns:a16="http://schemas.microsoft.com/office/drawing/2014/main" id="{DDBF6E50-1756-2B4F-B08F-C014AAC5054C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7" name="Freeform 6">
            <a:hlinkClick r:id="rId4" action="ppaction://hlinksldjump"/>
            <a:extLst>
              <a:ext uri="{FF2B5EF4-FFF2-40B4-BE49-F238E27FC236}">
                <a16:creationId xmlns:a16="http://schemas.microsoft.com/office/drawing/2014/main" id="{40D265AF-4176-D143-98E5-175EE6C04FA7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8" name="Freeform 7">
            <a:hlinkClick r:id="rId5" action="ppaction://hlinksldjump"/>
            <a:extLst>
              <a:ext uri="{FF2B5EF4-FFF2-40B4-BE49-F238E27FC236}">
                <a16:creationId xmlns:a16="http://schemas.microsoft.com/office/drawing/2014/main" id="{3415CD47-0FAB-164C-944C-F54DA02ACB1C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9" name="Freeform 8">
            <a:hlinkClick r:id="rId3" action="ppaction://hlinksldjump"/>
            <a:extLst>
              <a:ext uri="{FF2B5EF4-FFF2-40B4-BE49-F238E27FC236}">
                <a16:creationId xmlns:a16="http://schemas.microsoft.com/office/drawing/2014/main" id="{BA9DBE74-5C46-AE4C-97F7-9E16F660B99D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0" name="Freeform 9">
            <a:hlinkClick r:id="rId6" action="ppaction://hlinksldjump"/>
            <a:extLst>
              <a:ext uri="{FF2B5EF4-FFF2-40B4-BE49-F238E27FC236}">
                <a16:creationId xmlns:a16="http://schemas.microsoft.com/office/drawing/2014/main" id="{869083AA-F7B2-CD41-A822-16C5CEB0BCE6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1" name="Freeform 10">
            <a:hlinkClick r:id="rId7" action="ppaction://hlinksldjump"/>
            <a:extLst>
              <a:ext uri="{FF2B5EF4-FFF2-40B4-BE49-F238E27FC236}">
                <a16:creationId xmlns:a16="http://schemas.microsoft.com/office/drawing/2014/main" id="{6ED034A1-CCEA-6F4D-B763-C277F40E39F0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2" name="Freeform 11">
            <a:hlinkClick r:id="rId8" action="ppaction://hlinksldjump"/>
            <a:extLst>
              <a:ext uri="{FF2B5EF4-FFF2-40B4-BE49-F238E27FC236}">
                <a16:creationId xmlns:a16="http://schemas.microsoft.com/office/drawing/2014/main" id="{963B9540-F36D-DE4D-A156-5E8F8311B0D9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6" name="Freeform 15">
            <a:hlinkClick r:id="rId9" action="ppaction://hlinksldjump"/>
            <a:extLst>
              <a:ext uri="{FF2B5EF4-FFF2-40B4-BE49-F238E27FC236}">
                <a16:creationId xmlns:a16="http://schemas.microsoft.com/office/drawing/2014/main" id="{832C4206-C6C8-B241-B045-754EAA1B3062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7" name="Freeform 16">
            <a:hlinkClick r:id="rId10" action="ppaction://hlinksldjump"/>
            <a:extLst>
              <a:ext uri="{FF2B5EF4-FFF2-40B4-BE49-F238E27FC236}">
                <a16:creationId xmlns:a16="http://schemas.microsoft.com/office/drawing/2014/main" id="{ECC41C20-7AD5-AF49-8258-C3A0C64C6916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9" name="Freeform 18">
            <a:hlinkClick r:id="rId11" action="ppaction://hlinksldjump"/>
            <a:extLst>
              <a:ext uri="{FF2B5EF4-FFF2-40B4-BE49-F238E27FC236}">
                <a16:creationId xmlns:a16="http://schemas.microsoft.com/office/drawing/2014/main" id="{2FABA5BD-3860-E742-A395-D0C002CD060F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3" name="Retângulo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C36E629-DCDB-3043-8917-B2CC55092B3E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ctangl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D8AB7E6-5020-AF4B-8EE6-6A0059E72F7C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4" name="Rectangle 2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57BF11D-243A-1446-A6A5-D185DB18A84E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63205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7DE359-3CF7-3147-AF53-408C7014C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hlinkClick r:id="rId3" action="ppaction://hlinksldjump"/>
            <a:extLst>
              <a:ext uri="{FF2B5EF4-FFF2-40B4-BE49-F238E27FC236}">
                <a16:creationId xmlns:a16="http://schemas.microsoft.com/office/drawing/2014/main" id="{3290B4DC-900D-264C-BE3D-7476D3EEE1C4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7" name="Freeform 6">
            <a:hlinkClick r:id="rId4" action="ppaction://hlinksldjump"/>
            <a:extLst>
              <a:ext uri="{FF2B5EF4-FFF2-40B4-BE49-F238E27FC236}">
                <a16:creationId xmlns:a16="http://schemas.microsoft.com/office/drawing/2014/main" id="{79883B64-9055-504B-B576-E033190EF2D8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8" name="Freeform 7">
            <a:hlinkClick r:id="rId5" action="ppaction://hlinksldjump"/>
            <a:extLst>
              <a:ext uri="{FF2B5EF4-FFF2-40B4-BE49-F238E27FC236}">
                <a16:creationId xmlns:a16="http://schemas.microsoft.com/office/drawing/2014/main" id="{6ACE7E33-195A-7F49-AAE3-9DDFD2ACEE23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9" name="Freeform 8">
            <a:hlinkClick r:id="rId3" action="ppaction://hlinksldjump"/>
            <a:extLst>
              <a:ext uri="{FF2B5EF4-FFF2-40B4-BE49-F238E27FC236}">
                <a16:creationId xmlns:a16="http://schemas.microsoft.com/office/drawing/2014/main" id="{658373E4-41D2-9144-9F8F-2F8F24935F2D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0" name="Freeform 9">
            <a:hlinkClick r:id="rId6" action="ppaction://hlinksldjump"/>
            <a:extLst>
              <a:ext uri="{FF2B5EF4-FFF2-40B4-BE49-F238E27FC236}">
                <a16:creationId xmlns:a16="http://schemas.microsoft.com/office/drawing/2014/main" id="{E6CF8A82-9985-3043-877A-D91E37A2674D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1" name="Freeform 10">
            <a:hlinkClick r:id="rId7" action="ppaction://hlinksldjump"/>
            <a:extLst>
              <a:ext uri="{FF2B5EF4-FFF2-40B4-BE49-F238E27FC236}">
                <a16:creationId xmlns:a16="http://schemas.microsoft.com/office/drawing/2014/main" id="{7E8FB386-8827-6347-9F2D-029B6B53709B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2" name="Freeform 11">
            <a:hlinkClick r:id="rId8" action="ppaction://hlinksldjump"/>
            <a:extLst>
              <a:ext uri="{FF2B5EF4-FFF2-40B4-BE49-F238E27FC236}">
                <a16:creationId xmlns:a16="http://schemas.microsoft.com/office/drawing/2014/main" id="{50260B05-92B0-254F-8F4E-AEE174AD6950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5" name="Freeform 14">
            <a:hlinkClick r:id="rId9" action="ppaction://hlinksldjump"/>
            <a:extLst>
              <a:ext uri="{FF2B5EF4-FFF2-40B4-BE49-F238E27FC236}">
                <a16:creationId xmlns:a16="http://schemas.microsoft.com/office/drawing/2014/main" id="{DFEF57A0-6AD4-5E4E-8179-4977C9E35313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6" name="Freeform 15">
            <a:hlinkClick r:id="rId10" action="ppaction://hlinksldjump"/>
            <a:extLst>
              <a:ext uri="{FF2B5EF4-FFF2-40B4-BE49-F238E27FC236}">
                <a16:creationId xmlns:a16="http://schemas.microsoft.com/office/drawing/2014/main" id="{5A2D8CAF-6F7E-3646-B52C-F7B81529835B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7" name="Freeform 16">
            <a:hlinkClick r:id="rId11" action="ppaction://hlinksldjump"/>
            <a:extLst>
              <a:ext uri="{FF2B5EF4-FFF2-40B4-BE49-F238E27FC236}">
                <a16:creationId xmlns:a16="http://schemas.microsoft.com/office/drawing/2014/main" id="{BB73A6A6-AD63-824C-BC7B-7CFAAA3EA1B4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2" name="Retângulo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C601D3A-9FCB-FF48-877C-51124FFFE89F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ctangl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483A037-8C47-354D-85D5-28F6949666B2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3" name="Rectangle 2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4C46484-23DA-0341-A170-7C0C0C267FDA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4643371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1</Words>
  <Application>Microsoft Office PowerPoint</Application>
  <PresentationFormat>Widescreen</PresentationFormat>
  <Paragraphs>2</Paragraphs>
  <Slides>34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Lenovo</cp:lastModifiedBy>
  <cp:revision>23</cp:revision>
  <dcterms:created xsi:type="dcterms:W3CDTF">2021-09-04T20:26:40Z</dcterms:created>
  <dcterms:modified xsi:type="dcterms:W3CDTF">2021-10-06T21:02:36Z</dcterms:modified>
</cp:coreProperties>
</file>